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681" r:id="rId2"/>
    <p:sldMasterId id="2147483668" r:id="rId3"/>
  </p:sldMasterIdLst>
  <p:notesMasterIdLst>
    <p:notesMasterId r:id="rId52"/>
  </p:notesMasterIdLst>
  <p:sldIdLst>
    <p:sldId id="256" r:id="rId4"/>
    <p:sldId id="853" r:id="rId5"/>
    <p:sldId id="785" r:id="rId6"/>
    <p:sldId id="812" r:id="rId7"/>
    <p:sldId id="813" r:id="rId8"/>
    <p:sldId id="817" r:id="rId9"/>
    <p:sldId id="814" r:id="rId10"/>
    <p:sldId id="854" r:id="rId11"/>
    <p:sldId id="815" r:id="rId12"/>
    <p:sldId id="855" r:id="rId13"/>
    <p:sldId id="818" r:id="rId14"/>
    <p:sldId id="856" r:id="rId15"/>
    <p:sldId id="857" r:id="rId16"/>
    <p:sldId id="858" r:id="rId17"/>
    <p:sldId id="819" r:id="rId18"/>
    <p:sldId id="820" r:id="rId19"/>
    <p:sldId id="821" r:id="rId20"/>
    <p:sldId id="822" r:id="rId21"/>
    <p:sldId id="824" r:id="rId22"/>
    <p:sldId id="811" r:id="rId23"/>
    <p:sldId id="847" r:id="rId24"/>
    <p:sldId id="850" r:id="rId25"/>
    <p:sldId id="852" r:id="rId26"/>
    <p:sldId id="851" r:id="rId27"/>
    <p:sldId id="848" r:id="rId28"/>
    <p:sldId id="849" r:id="rId29"/>
    <p:sldId id="823" r:id="rId30"/>
    <p:sldId id="832" r:id="rId31"/>
    <p:sldId id="826" r:id="rId32"/>
    <p:sldId id="827" r:id="rId33"/>
    <p:sldId id="828" r:id="rId34"/>
    <p:sldId id="829" r:id="rId35"/>
    <p:sldId id="830" r:id="rId36"/>
    <p:sldId id="831" r:id="rId37"/>
    <p:sldId id="833" r:id="rId38"/>
    <p:sldId id="834" r:id="rId39"/>
    <p:sldId id="835" r:id="rId40"/>
    <p:sldId id="836" r:id="rId41"/>
    <p:sldId id="838" r:id="rId42"/>
    <p:sldId id="837" r:id="rId43"/>
    <p:sldId id="839" r:id="rId44"/>
    <p:sldId id="840" r:id="rId45"/>
    <p:sldId id="841" r:id="rId46"/>
    <p:sldId id="843" r:id="rId47"/>
    <p:sldId id="842" r:id="rId48"/>
    <p:sldId id="844" r:id="rId49"/>
    <p:sldId id="779" r:id="rId50"/>
    <p:sldId id="845" r:id="rId51"/>
  </p:sldIdLst>
  <p:sldSz cx="12192000" cy="6858000"/>
  <p:notesSz cx="6858000" cy="9144000"/>
  <p:embeddedFontLst>
    <p:embeddedFont>
      <p:font typeface="Arial Narrow" panose="020B0606020202030204" pitchFamily="34" charset="0"/>
      <p:regular r:id="rId53"/>
      <p:bold r:id="rId54"/>
      <p:italic r:id="rId55"/>
      <p:boldItalic r:id="rId56"/>
    </p:embeddedFont>
    <p:embeddedFont>
      <p:font typeface="Bookman Old Style" panose="02050604050505020204" pitchFamily="18" charset="0"/>
      <p:regular r:id="rId57"/>
      <p:bold r:id="rId58"/>
      <p:italic r:id="rId59"/>
      <p:bold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Cambria Math" panose="02040503050406030204" pitchFamily="18" charset="0"/>
      <p:regular r:id="rId67"/>
    </p:embeddedFont>
    <p:embeddedFont>
      <p:font typeface="Gill Sans MT" panose="020F0502020204030204" pitchFamily="34" charset="0"/>
      <p:regular r:id="rId68"/>
      <p:bold r:id="rId69"/>
      <p:italic r:id="rId70"/>
      <p:boldItalic r:id="rId71"/>
    </p:embeddedFont>
    <p:embeddedFont>
      <p:font typeface="Wingdings 3" pitchFamily="2" charset="2"/>
      <p:regular r:id="rId72"/>
    </p:embeddedFont>
  </p:embeddedFontLst>
  <p:custDataLst>
    <p:tags r:id="rId7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0B0E8F"/>
    <a:srgbClr val="006600"/>
    <a:srgbClr val="0E12BE"/>
    <a:srgbClr val="FF9900"/>
    <a:srgbClr val="FFFFCC"/>
    <a:srgbClr val="46464C"/>
    <a:srgbClr val="6E7792"/>
    <a:srgbClr val="1F0C64"/>
    <a:srgbClr val="9FA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0" autoAdjust="0"/>
    <p:restoredTop sz="90909" autoAdjust="0"/>
  </p:normalViewPr>
  <p:slideViewPr>
    <p:cSldViewPr>
      <p:cViewPr varScale="1">
        <p:scale>
          <a:sx n="58" d="100"/>
          <a:sy n="58" d="100"/>
        </p:scale>
        <p:origin x="1000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17782 2129 10174,'2'-14'-369,"2"0"1,4 1 0,7 5-79,-1 8 1,0 6-1,1 7 1269,-1-3-612,1 2 0,5-4 1,3 5 1458,-1-3-1282,12-4 1,-9-1 0,15 0 795,5-2-947,5-1 0,9-2 1,5 0-1,8 0-107,8 0 1,-38 0-1,2 0 1,2 0-1,1 0 1,2-1-1,1 0-85,1-1 0,2-1 0,2 2 1,2-1-1,-2-2 0,1 0 1,4 0-1,0 0-130,5 0 1,0 0 0,-2 2 0,0-1-1,4-1 1,0-1 0,2-1 0,0 0 146,1 0 0,0 0 0,7 1 0,0 0 0,2 0 0,2 0 0,-26 2 0,1 0 0,1 0-144,-1 0 0,1 1 0,-1-1 0,1-1 0,0 0 0,0 1 0,1 1 0,1 0 0,0 1 0,1 0 1,0 0-1,1 0 85,0 0 1,1 1-1,0-1 1,-3 1-1,0-1 1,0 1 0,2-1-1,0 0 1,0-1-1039,-3 1 0,1-1 0,0 1 1000,0-1 0,1 0 1,0 1-1,-1 0 1,0 2-1,0-1 1,2 0-1,0 0 1,-1 0-45,0 0 1,0 0 0,-1 0-23,2 0 0,-1 0 1,0 0-1,-4 0 0,-1 0 1,0 0-1,3 0 1,0 0-1,0 0 207,1 0 0,0 0 0,1 0-71,2 0 1,1-1 0,-1 2 0,-1 0 0,-1 1 0,1 0 0,1 0 0,0 0 0,0 0 0,-1 0 0,0 0 0,0 0-12,1 0 1,1 0 0,-1 1-1,3 0 1,-1 1 0,1 0-1,-1-1 1,1-1 0,-1 1 0,2 0-1,-1 0 1,1 0-25,-2 1 0,1-1 0,-1 0 0,2 0 0,-1 0 0,1 1 0,-1 0 0,1 0 0,0 0 0,0 0 0,2 0 1,-1 0-19,2-1 1,0 0 0,-1 0 0,-3 0 0,-2 0-1,1-1 1,0 1 0,0 1 0,0-1 0,-2-1 0,1 0-1,-1 0-6,0 0 1,-1 1-1,1-1 1,1-1-1,0 0 1,0 0-1,0 1 1,0 1-1,0 0 1,-1-1-1,0 0 1,1 0-1,-3 0 1,0-1 0,0-1 0,0 1-1,1 0 1,-1-1 0,0 0 0,-1 0 0,1 0-1,0 0 1,0 1 0,1 0 20,0 0 0,0 1 0,0-1 0,-2 0 0,-1-1 0,0 1 1,-1 1-1,0 0 0,0 0-98,-2 1 1,1-1 0,-1 0 83,27-2 1,-1 1-1,-2 3 1,0 0 0,-2-2-1,0 0 1,-5 0 0,0 2-98,-7 0 1,-1 0 0,-7-2 0,-2 1 0,-5 1-1,-1 0-629,-4-1 1,-2 0 171,30 8 0,-23-7 0,-18 5 572,-14 2 0,-15-1 0,-8 4 0,0 4 0</inkml:trace>
  <inkml:trace contextRef="#ctx0" brushRef="#br0">19149 2014 8816,'0'-28'0,"0"0"0,0 4 1344,0 5 0,4 11 0,3 8-697,1 8 1,-5 13-1,3 6 605,1 5-945,-6 2 0,6-1 1,-7 1-1,0-2-189,0-2 1,0-1-1,0 0 1,0-2-732,0-3 1,0 3 0,0-4 0,0-1 612,0-3 0,13 3 0,3 1 0</inkml:trace>
  <inkml:trace contextRef="#ctx0" brushRef="#br0">20170 1770 9141,'15'5'0,"-3"1"869,-2 2 0,-4-3 0,-4 6 0,1 5-461,2 6 1,0 2-1,-5 3 1,0 5-934,0 4 0,0 0 0,0 3 0,0-6 525,0-2 0,6 4 0,2 2 0</inkml:trace>
  <inkml:trace contextRef="#ctx0" brushRef="#br0">21163 1799 8534,'0'-15'1347,"0"7"0,0 8 0,0 11 0,0 5-1135,0 4 1,0 5 0,0-3 0,0 2-623,0 0 1,0-4-1,0 2 1,1 0-2435,4 1 2844,3-6 0,7 4 0,-1-6 0</inkml:trace>
  <inkml:trace contextRef="#ctx0" brushRef="#br0">22170 1741 9779,'6'-8'1170,"-2"3"0,4 12-1024,-2 7 0,3 2 0,-4 8 0,0 2-482,1 1 1,-4 1 0,3 1 335,-4 0 0,6 6 0,1 2 0</inkml:trace>
  <inkml:trace contextRef="#ctx0" brushRef="#br0">23465 1683 8963,'0'-14'0,"0"3"1037,0 6 1,0 15 0,0 18-1513,0 9 167,0 5 1,-5-4 0,-1 0-1,-2 1-292,-4-2 1,4 3-1,0-8-1055,2-5 1655,1 2 0,-1-7 0,-2 7 0</inkml:trace>
  <inkml:trace contextRef="#ctx0" brushRef="#br0">27292 2058 9520,'4'-32'0,"3"6"0,1 8 0,1 14 571,-1 10 1,4 10-1,-8 13 1,1 0-1052,2-1 1,-6 1 0,6-2-1,-3-1 18,1-2 1,0-7 0,-3 3-1,1-4-1064,2-2 1526,-1-6 0,-10 5 0,-2-5 0</inkml:trace>
  <inkml:trace contextRef="#ctx0" brushRef="#br0">25723 1957 8280,'-19'-21'72,"0"-3"1,8 11 0,11 8 321,8 12 0,3 1 0,0 1 1,-1 1-99,1-2 0,0 5 0,0-5-1613,-1 0 541,-7 5 776,10-5 0,-5 6 0,6 0 0</inkml:trace>
  <inkml:trace contextRef="#ctx0" brushRef="#br0">29061 2187 9573,'23'-40'0,"-3"6"0,1 12 780,3 9 1,-1 13-1,-1 10 1,-3 3-1318,-6 1 0,0 0-378,-9 1 1,1-6 0,-6-1 914,-4-1 0,-3-2 0,-7-5 0</inkml:trace>
  <inkml:trace contextRef="#ctx0" brushRef="#br0">30586 2432 8410,'2'-28'0,"4"6"215,9 8 0,-1 9 0,4 13 0,-6 6-727,-2 2 0,-5 0 0,3-1 106,-2-1 1,4-4 0,-4-2 405,2-2 0,8-1 0,6-5 0</inkml:trace>
  <inkml:trace contextRef="#ctx0" brushRef="#br0">29407 2432 8445,'15'0'0,"5"0"0,4-2 172,3-3 1,10 2-1,7-5 1,11 2 421,5 2 0,11 1 0,-1 0 1,7-2-282,3 2 1,1 1 0,-38 2 0,1 0-1,-1 1 1,0 0-167,0 1 0,0 1 1,1-2-1,0 1 1,2 2-1,-1 2 1,3-1-1,0-1-233,2 0 1,-1 0 0,2 2 0,-1-1-1,1-1 1,0-1 0,2 0 0,0 0 156,2 0 0,0 1 1,4 0-1,0 1 1,1-2-1,0 1-1454,0-1 1,-1 2 1349,-1-1 1,0 1-1,-1 0 1,0 0 0,-1-1-1,0 1-170,-1 1 1,0 0 214,-6-3 0,0 0 0,0 3 0,1-1 0,-7-2 0,0 1-172,0 0 1,0 0 49,37-1 1,-38 0 0,-1 0 0,34-1 0,-4 1-63,-7 2 0,-7-1 1,-2-2-1,-4 1 1,-2 2 1,-5 1 0,-8-2 0,-1 0-165,-3 0 0,-8 2 0,-4-1-1488,-4-2 1823,-8-1 0,4-2 0,-4 0 0</inkml:trace>
  <inkml:trace contextRef="#ctx0" brushRef="#br0">19638 2259 12002,'0'-14'68,"0"-1"1203,0 1-708,0 6 0,-2 1 27,-3 7-457,4 0 0,-10 2 0,4 3 0,-1 4-55,-3 4 1,-3 6 0,-4 2 0,-1 0-40,1 0 0,2 3 0,2-4 0,0 1-414,-1 0 1,6 3 0,-1-5 80,-1-1 0,0-2 0,1-2 246,5 1 1,4-6 0,2-1 115,4-1 1,3-1-1,8-3 1,2 2 59,1-2 0,5 0 0,-3 1-12,1 0-41,-4 1 0,9 0 1,-3 0-59,3-2-31,-5 5 0,4-5 0,-7 5 0,-1-2-559,-2-2 1,-2 2-2438,0-1 3006,-6 6 0,-1-9 1,-7 4-1</inkml:trace>
  <inkml:trace contextRef="#ctx0" brushRef="#br0">19623 2273 8912,'0'-14'892,"0"0"1,2 6-125,3 3 32,3 3-507,6 2 0,2 5 0,2 1 0,3 2 0,-1 2 0,3 0 162,-1-1 1,-4 1 0,2 4 0,0-1-252,-1-4 0,0 4 0,-6-3-8,-4 3 1,3 1 0,-8 0-78,0 1-107,-3-1 0,-9-4 0,-6-1-593,-9 3 336,-4 0 0,-2 3 1,1-1-1,-1 1-1202,0-1 0,5 5 0,2 0 1447,1-1 0,-5 4 0,4 1 0</inkml:trace>
  <inkml:trace contextRef="#ctx0" brushRef="#br0">19695 2950 8383,'0'-15'162,"0"1"0,-4 4 83,-1 1 1,-2 12-1,4 3 1,-2 10 159,2 8 1,-3 10 0,1 4-1,2 2-159,1-2 0,1 4 0,-3-2 0,0 5-134,0 3 0,3-5 0,1-6-211,0-2 146,0-2 0,0-5 0,0-4-26,0-5 277,0-10-223,6 4 1,-3-16-1,5 0 1,0-7-47,0-6 1,2-6 0,4 1 0,2 0-159,4 0 1,-4-3 0,4 4-1,0-1 177,-1 0 0,0 7 0,-5 6 0,1 1 23,-1 4 0,0 2 1,-1 2-1,-3 6 142,-5 7 0,1 7 0,-1 7 0,-2 1 34,-1 0 0,-2 0 1,0 0-193,0-1-32,-7 1 1,6-2-1,-6-1-1984,1-2 916,4-7 1045,-4 4 0,6 0 0,0 1 0</inkml:trace>
  <inkml:trace contextRef="#ctx0" brushRef="#br0">19897 2331 10515,'-15'0'-132,"1"0"439,0 0 0,6 6 0,3 4-671,3 3 257,2 7 0,2-4 1,3 5 87,4 0 128,4-5 1,3 6 0,2-4 0,2 1 86,3-1 1,1-7-1,5-3 1,-1 0-45,1 0 1,0-5-1,0 2 1,-1-4-111,1-1 0,-5-6 0,-1-3 0,-3-4-185,-2-2 1,-2 1 0,-3-2-1,-2-2-74,-2-1 0,-5-6 1,0 1-1,-2-2-37,-2 2 0,-5-2 0,-1 6 0,-2-1-406,-3 0 1,3 4 662,-2 7 0,0-3 1,-4 5-1</inkml:trace>
  <inkml:trace contextRef="#ctx0" brushRef="#br0">20026 2575 8200,'0'10'-1957,"0"0"2117,7-1 1,-4 1-1,5-1 257,-2 3-296,5 0 1,-3 3 0,7 1 0,1 1 1,3 3 0,-3 0 0,5-2 0,-2 1-35,0-1 0,7-2 1,-2-2-1,3 0-67,2 1 1,-1-1-1,1 1 1,2-1-68,2 0 0,-1-6 0,5-3 0,0-3 55,-1-2 0,3-2 0,4-3 0,-2-4 91,-2-4 1,1-6-1,-7-2 1,1-1-31,1-4 1,-5-1 0,2-2-1,-4 0 24,-4 1 0,-7-3 1,2-2-179,-3-6 103,-8 4 0,-1-6 1,-7 2-1,0-1-25,0 2 0,0-2 1,0 6-1,-2 4-160,-3 4 0,2 7 0,-5 8-455,2 1 1,-5 9 207,1 1 1,4 6 0,1 9 412,3-1 0,-4 0 0,-2 1 0</inkml:trace>
  <inkml:trace contextRef="#ctx0" brushRef="#br0">19969 2604 8523,'5'10'0,"1"-2"-724,2-2 608,-5 5 0,15-3 0,-4 8 0,4 4 94,2 4 0,3 3 1,6 2-1,-1 1 135,1 3 0,0-2 0,0 4 1,1-1-15,4-1 1,-2 2 0,4-3 0,1 2-17,0-2 0,3-3 0,8-4 1,3-1-106,0 2 0,5-5 1,-2-2-233,7-3 288,-2-2 0,10-1 1,-5-3 201,2-6-218,-6-2 0,9-2 1,-5-2-1,-2-4 73,-3-8 0,1-2 0,-11-8 0,1-2 130,-1-1 1,4-2 0,-5-1-1,-2-2-86,-1-2 1,3-4 0,0 1 0,-2-1-145,-1-2 0,-8-7 0,-5 6 0,-5-7-51,-3-3 1,-6-2 0,1-5 0,-3 1 21,-2-1 0,1 2 1,1 3-1,1 5 203,2 4 0,2 9 0,-3 6 1,2 8-125,3 5 0,-6 2 1,3-1-542,-4 1 371,-8-1 0,3 6 0,-6-1 1,-2-1-260,-2-2 0,-2 1 0,-4 2-234,-5 5 0,-7 4 0,-4 2 622,-1 4 0,-2 9 0,-5 9 0</inkml:trace>
  <inkml:trace contextRef="#ctx0" brushRef="#br0">20343 2633 7531,'5'14'0,"1"1"-176,2-1 0,2 7 0,4 5 0,2 6 201,3 6 1,4 5-1,5 3 1,1 2 168,0-1 1,0-1 0,1 0 0,2 1 30,2-6 0,5 7 1,0-6-1,1 0-214,-2-3 0,5-5 0,-1 3 0,4-2-33,1-3 0,2-2 0,1-1 0,1 0-51,3 0 0,9-2 0,4-3 1,1-5-26,0-3 1,7-8-1,-3-3 1,1-4 164,1-1 1,-4-3 0,-3-5 0,-4-8 148,-4-5 0,3-3 1,-1-3 162,-5 3-316,1-9 0,-6 9 1,7-11-36,0-1-14,-1 6 0,1-13 0,-1 1 0,1-6-39,-1-3 0,-26 25 0,1-1 0,-1-1 0,0-1 0,-1 0 0,-1 0-15,25-28 0,2 1 1,-1 1-1,2 6 60,1 4 1,-9 0 0,-12 10 0,-2 0-6,-3 0 1,-8-5 0,-5 3 0,-3 0 35,-1 4 1,-1-4-1,1 0 1,-1-1-267,0-1 0,-4 8 0,-2-3-549,-2 4 214,-1 7-108,-5-4 317,-6 17 341,-2-2 0,-19 12 0,-4 0 0</inkml:trace>
  <inkml:trace contextRef="#ctx0" brushRef="#br0">21005 3367 8158,'28'27'-518,"1"-3"1,2 8 0,2-3 137,5 1 369,4 7 0,6-5 0,2 5 78,1-2-28,1 5 1,6-10 0,0 2-1,1-6 79,3-7 0,-1-3 1,7-2-1,4-1 27,4-3 1,0-4 0,-2-4-1,1 1-30,2 2 1,-34-3 0,0 0-1,39-2 1,-3 0-94,1 0 1,-4 0 0,-35 0 0,1 0 0,1 0 0,0 0-9,1 1 1,1-2 0,4-1 0,0-2 0,0 0-1,-1 0 1,4-1 0,0 0-135,3 1 0,1-1 0,0 0 0,0 0 0,-2-1 1,0-1 142,-3 3 1,-1-1-14,1-2 1,-1 1-1,-4 3 1,0 0 0,3-3-1,0 1 114,-1 0 0,0 0-94,-3 0 0,-1 0 0,3 0 0,-1 1 1,-3 0-1,0 0 0,1 0 0,-1 0-34,0 0 1,0 0 0,5 1 0,0 1 0,0-3-1,0 0 1,-2 0 0,1 1-64,-3 0 1,1 0 0,1-3 0,-1 1-1,2 1 1,1 0 0,-1-1 0,1 0-33,1-1 1,0-1 102,-1-2 0,0-1 1,-2 3-1,-1-1 0,1-2 1,1-1-1,0 1 1,2 0-1,0 1 0,1-1 1,-1 1-1,1 0 0,-2 0 1,0 2 97,-1 0 1,0 0-1,-2 1 1,0 0-1,2-1 1,1 1-1,0 0 1,0 1-105,0 2 1,-1-1-1,-1-1 1,0 1-1,-2 1 1,-1 1-15,0-1 1,0 0-1,0 2 1,0-1-1,0 0 1,-1-2-1,-1 1 1,0 0 0,35-2 5,-2 0 10,-9 1 0,-1 2 0,-6-4 0,-1-2 0,1 2 0,0 4 0</inkml:trace>
  <inkml:trace contextRef="#ctx0" brushRef="#br0">31421 2878 7558,'12'-10'69,"-2"0"0,1 1 1,-4-4-1,-1 2 316,0 1 0,4 1 0,-4-6 656,2 1-729,-4 0 0,7-6 0,-5 1 179,2 2-328,-5 1 1,4 1 0,-7 1 0,-2 1-179,-3 3 0,1 4 1,-9 6-1,-5 0-140,-3 0 0,2 6 0,-3 6 0,-1 4 32,1 3 1,0 6-1,-2-1 1,5 4 194,3 0 1,3-1 0,2-1-1,3-2 77,1 2 0,2-4 1,5 0-1,2-1 54,3-3 1,3-4 0,6-3-1,2-3-124,3-1 1,2-2 0,5-5 0,-2 0-130,1 0 1,-2-5 0,1-2 0,0-1-24,-2-3 0,4 3 0,-7-1 1,-2-4 41,-1-5 1,-6 2-1,-2-3 87,-2 3-116,-1 2 0,-5-6 0,-2 1 0,-4 0-216,-8-2 0,-1 5 0,-5-3 0,-1 3-511,-3 2 0,1 4 1,1 2-1,0 2 787,-1 3 0,6 1 0,-4 2 0</inkml:trace>
  <inkml:trace contextRef="#ctx0" brushRef="#br0">31061 3381 7852,'-10'5'-805,"1"0"0,-1 0 753,-4-5 0,4 4 0,2 3 80,2 1 1,-4-3-1,5 4 59,2 2 1,-3-3-84,1 2 0,-1-7 0,2 4-4,0-1 0,-1-4 0,5 4 0</inkml:trace>
  <inkml:trace contextRef="#ctx0" brushRef="#br0">31032 3281 8281,'-8'0'164,"0"0"1,3 0-73,-4 0 1,-4 6-13,-1 4 1,-1 2 0,1-2 1,0-1-1,-1 3 38,1 0 1,-2 1-1,-2-2 1,-3-1-20,-1 1 1,3-3 0,-5 0 0,-2 0-23,-1 0 0,-3-5 0,-2 4 0,-2-2-66,2-1 0,-3 1 0,0-5 0,-2 0 2,-3 0 0,3-1 0,-1-3 0,-2-2-82,-1-2 0,-3-2 1,3-4-1,1 0 22,1-1 1,3 1-1,-3-2 387,6-3-269,2 3 0,7-11 1,0 3-1,2-4 163,4 0 0,-1-6 1,11-1-1,0-2-26,3-3 0,4-6 0,1-2 1,0 0-103,0-2 1,0 5 0,1-4 0,4 3-77,5 2 1,-4 0 0,-1 10 0,-2 2-24,2 2 0,-3 7 0,2 4 0,-2 3-283,-2 2-297,-6 6 0,4 3 572,-3 10 0,10 9 0,3 9 0</inkml:trace>
  <inkml:trace contextRef="#ctx0" brushRef="#br0">31075 3093 8439,'15'0'-107,"-6"0"-78,1 0 0,-2 2 0,2 3 238,-6 4 0,-2 4 0,-2 2 475,0-1-425,-6 0 0,-2 7 1,-7 3 387,1 3-327,-7 2 1,-1 2 0,-7 2 14,0 5-155,0 4 1,-1-4 0,-4 1 0,-4 1 5,-4 1 1,2 4-1,1 1 1,-3 1-122,2-6 0,5 1 1,-2-7-1,0 0 125,1 0 1,4-1-1,-2-7 1,2-1 56,-2-2 1,2-7 0,-6 2 0,-2-3 141,-1-1 0,-4-6 0,-2-1 78,-1-1-240,-6 4 0,9-8 0,-3 5-100,4-1 15,1-3 1,-2-4 0,-2 0 0,-1 0-32,2 0 0,1 0 1,1-1-1,-4-4-76,-5-5 1,-2-2-1,1-4 1,1-2 30,-1-1 0,-2-7 1,0 1-1,3-6 156,5-2 0,4-6 0,2 4 0,2-3 69,2-7 1,6 0-1,-2-7 1,4-4 148,1-5 0,0-5 0,1-7 1,0-2-23,4-2 0,13 36 0,0-1 0,-5-38 0,8 39 1,0 0-310,1 0 0,1 1 1,-5-24-1,-3 3 1,1 10-266,3 9 1,-1 1-1,5 9 1,-1 3-35,1 3 1,0 9 0,2-2-409,0 3 1,0 6-1,9 2-1080,5 2 1834,9 1 0,3 11 0,7 2 0</inkml:trace>
  <inkml:trace contextRef="#ctx0" brushRef="#br0">8891 8173 8086,'9'-10'-538,"1"2"0,3 2 1088,4 2 1,6 3 0,7 1-1,5 0-55,8 0 0,10 0 1,13 0-1,9 0-328,-34 0 1,1 0 0,-1-2 0,1-1 0,4 0 0,1 0 0,-1-1 0,1 0-27,1-2 0,0 0 0,-2 3 0,0 0 0,1 0 1,-1 0-1056,0-1 1,1 1 952,-3 3 1,0-1-1,2-5 1,0 0 0,-3 4-1,-1 0 11,-1 0 1,0 0 44,37-6 0,-6 7 1,0-6-1,-2 3-161,-3-1 1,-4-5-1,-12 5 1,-8 2-352,-8 2 0,-11-1-99,-5-3 1,-11 4 306,-8-4 0,-6 3 0,-10 2 1,-5 0-298,-8 0 0,-8 0 0,-10 2 506,-6 3 0,-3-4 0,-2 6 0</inkml:trace>
  <inkml:trace contextRef="#ctx0" brushRef="#br0">31147 3352 9580,'-14'24'0,"-2"-1"0,-2-1 0,-1 1 22,2 2 0,-1 4 0,-1 3 0,-5 3 293,-3 2 1,-2-4 0,-1 6 0,-4 1 40,-4 1 0,1-2 0,-2-3 0,1 1-21,1 0 1,-4 1-1,2 4 1,-1-2-733,2-2 0,-3-4 0,2 3 0,-2-1 179,-3 1 0,1-5 0,0 2 0,0-4 225,0-1 1,0 0 0,1-2 0,2-2 68,2-1 0,4-4 0,-3 2 0,1 0-68,-1 1 1,-1-1 0,-6 4-1,1-4 2,0-1 0,-5 3 0,0-5 0,0-1-45,-1-2 1,-1 3 0,-6 0-104,-1-1 71,-4-2 0,-11-2 0,0 0 0,-2-1-56,-2-3 0,1 2 0,-5-2 1,1 3 0,4 1 0,2-4 0,1-2 0,-2 0 36,-3 0 1,4 0-1,-5 3 1,-1-3 69,39-5 1,-1 0-1,0 1 1,0-1-1,0-2 1,-1 1-1,0 1 1,1 0-11,-37 5 0,37-5 0,0-1 0,0 2 0,1 0 0,-3 0 0,1-1-19,-1-2 1,0 1-1,0 1 1,1 0-1,1 0 1,0-1 0,-37 3 16,0 1 1,1-4 0,36 0 0,-1 1 0,0-2 0,1-1 47,-38 0 1,4 0 0,2 2 0,-2 1-12,-2 2 1,-2-1 0,4-4 0,-1 0-75,0 0 0,1 0 1,0 0-1,-2 0-9,2 0 1,0 0 0,0 0 0,-2 0 0,2 0 0,2 0 0,1-1 1,0-2 54,0-2 0,-6 0 1,-2 4-1,39-1 1,0 0 6,0 0 0,1 0 0,-37-3 0,-5 5 0,41 0 0,-1 0 12,0 0 0,-1 0 0,0-2 0,0-1 1,1 0-1,-1 1 0,2 0 0,-1 1-34,-39-1 1,-1 2-1,39 0 1,-2 0-776,0 0 0,-1 0 802,2 1 0,0-2 0,-2-1 0,0 0 0,2-1 0,0 1 53,-2 0 0,1 1-46,-2 0 1,-1 0-1,-2 1 1,0 0 0,0 0-1,0 0 1,2 0-1,-1 0 8,1 0 0,0 0 1,0 0-1,0 0 1,-2 0-1,-1 0 0,1 0 1,0 0-66,-1 0 1,1 0 0,0-1 0,-1 0 0,1 0-1,0-1 1,-1 0 0,1-1 43,0 2 1,-1-1 0,-1-1 0,-1 0 0,0 0 0,0-1 0,1 1 0,0-2 4,1 0 0,0-1 0,1 2 1,-1 0-1,0-1 0,0 1 0,-1-1 1,0 0 32,-1 1 1,0 0 0,3-2-1,0-1 1,2 3 0,0 0 0,-1 0-1,0-1-20,0 0 1,-1 0 0,1 1 0,-1 0 0,2-1 0,0-1 60,2 1 0,1 0-53,1 1 1,0-1 0,1-2 0,0-1 0,0 0 0,0 0 0,0 0 0,1-1 79,1 0 0,0-1 0,0-2 0,-1 0 0,-36-9 1,38 10-1,0-1-14,-1 0 1,-1-1 0,-3-1 0,0 1 0,0-1 0,1 0 0,0 2 0,1-1-25,2 1 1,-1 0 0,0-2 0,0-1-1,-3-2 1,0 1 0,2-1 0,0 2-98,0 0 0,1-1 0,1 0 0,0-1 0,-30-19 1,-1 1-68,0 0 0,3-5 0,5 2 1,6-4 86,3-1 0,0-2 0,1-1 0,3-4 203,1-1 1,4-2 0,6-6 0,3-1-2,2-3 0,-4-2 0,6 5 0,-1 6-166,-1 3 1,5 5 0,-4 6-463,4 1 267,7 14 1,3-4 0,5 11 0,3-1 723,2 2-544,-3 1 0,7 4 0,-4-2 0,4-4 0</inkml:trace>
  <inkml:trace contextRef="#ctx0" brushRef="#br0">25191 1468 6912,'8'-7'-286,"-1"6"265,-7-6 60,0 1 0,0 3 61,0-7 0,0 0 1,0-4 93,0 0 0,0-1 0,0 1 7,0-1 1,0 1-1,0 0 1,0-1 165,0 1 0,1 0 1,2-1-1,2 1 454,-2-1 0,1 3-619,0 2 1,-2 7-7,3 12-94,-4 7 1,-1 20 0,0 4-23,0 6-7,0-1 1,0 15-1,0-2 1,0 1-179,0 0 1,0-1-1,0-2 1,0-3-64,0-6 1,5-3 0,0-6 0,-2-6-140,-1-6 1,-2-6-1,-2-7 1,-3-3-232,-4-5 0,1-4 1,-2-1-1,-1 0-349,-2 0 0,-6 0 887,0 0 0,-7-6 0,4-2 0</inkml:trace>
  <inkml:trace contextRef="#ctx0" brushRef="#br0">24947 1799 8372,'-10'-15'0,"2"1"596,2-1-90,1 7 0,5 4-169,0 8 1,0 4 0,1 8 0,4 2-10,5 1 1,3 7 0,1-2 0,0 3-53,1 2 1,4-1-1,2 0 1,-1-3-80,1-1 0,3-1 0,-3 1 1,0-5-116,0-3 0,3-8 0,-4-4 0,1-2-8,0-2 0,3-6 0,-3-6-1161,1-5 785,-4-5 0,7-12 0,-6-1 1,-1-2-1110,-2-3 1,-2-8 1410,1-5 0,6-9 0,1-4 0</inkml:trace>
  <inkml:trace contextRef="#ctx0" brushRef="#br0">24860 446 8528,'0'-14'144,"0"4"-40,0 0 1,0 9 0,0 1 0,0 8 115,0 5 0,0 7 1,0 3-1,0 1-132,0 0 0,0-2 0,0 4 0,0-4-58,0-1 1,0 3-1,0-5 1,0-1 65,0-2 0,0-2 58,0 0-46,0-6 1,0-9-1,2-12 1,3-6-80,4-4 1,-1-1 0,2-4 0,1-1-2,2 0 0,0 0 1,-2 2-1,-2 2-44,3 1 1,-1 6 0,0-1 0,-1 4-31,1 6 0,-3 2 0,0 9 0,0 3 145,0 4 0,-5 9 0,2 3 0,-4 1-67,-1 4 1,2 1 0,1 2-101,2 0 95,0-1 0,-5-4 1,0-1-295,0-3 41,0 0 0,0-6 182,0 0 1,0-7 11,0-7 0,0-7 0,0-9 0,0-1-91,0-2 0,4-5 1,3 3-1,-1 0 5,1 0 1,4-3 0,-3 5 0,1 2 100,1 1 0,-5 3 0,3 2 675,-2 1-440,5 7 0,-7 3 0,4 9 0,-2 4-69,-3 2 1,-1-1 0,-1 0-792,4 1 414,-3-1 1,6 1-1,-5-1 1,2 0-1488,-2 1 1715,5-1 0,0 0 0,6 1 0</inkml:trace>
  <inkml:trace contextRef="#ctx0" brushRef="#br0">24817 676 8539,'0'-9'444,"2"1"1,3 1-106,4 4 0,4-3 0,1 1 453,1 2-550,5-5 0,3 0 0,6-5 482,-1 3-583,1-2 0,6 4 0,4-7 1,1 1 18,-2-1 1,2 1-1,-6 0 1,-1-2-62,2-4 1,-6 4-1,1-3 1,-6 3-145,-3 2 1,-2-2 0,-6-2 0,-3-2-102,-5-3 1,1 4-1,-1-3 1,-4-1-108,-4 1 0,-5 3 0,-6-4 0,-1 2 154,1 4 1,-2 1 0,-2 3 0,-1 4-81,2 4 0,-4 3 0,0 5 1,0 5 150,1 7 1,-4 7 0,4 0 0,1 4 75,-2 4 0,5 7 0,-3-2 0,3 2-5,2 3 1,4 2 0,2 1-1,2 0-21,3 0 1,1-1-1,2-4 1,2-4 39,2-4 1,3-8 0,4-2 0,-1-4 70,1-2 1,-3-6 0,1-3 99,3-4 0,-4-2 0,0-4 208,-2-5-372,5-2 1,-3-3 0,8-1-17,3-3-37,-3 3 1,7-11 0,-6 4-70,2 1-12,7-5 1,-10 6-1,3-3 1,-3 5-28,-1 3 0,-1 3 0,0 4 101,1 4 1,-7 5 0,-3 5 0,-4 6 119,-1 6 1,0 1 0,0 6-1,-1 0 18,-4-2 1,3 5-1,-4-3 1,1 2-274,0-2 0,0-2 0,5-4 0,0 1-474,0-1 0,0-2 0,2-2 600,3 1 0,3-1 0,6 0 0</inkml:trace>
  <inkml:trace contextRef="#ctx0" brushRef="#br0">25839 863 8947,'0'-14'0,"0"0"2361,0-1-1925,6 1-436,-4 6 0,4 8 0,-6 8 0</inkml:trace>
  <inkml:trace contextRef="#ctx0" brushRef="#br0">24903 1755 8411,'-9'-4'0,"-1"-3"332,-1-1 1,5-1-295,1-6 1,-2 1 0,3-1-1,0 1-6,3 0 0,-4-1 1,0 1-1,0-1 186,-1 1 0,-2-2 0,-6-1 0,-2-4-21,-3-2 1,1 1-1,-6-4 1,-2 2-59,-1-1 0,-2-2 0,1-2 0,-3 0-58,-2 0 0,1 1 0,-7-3 0,1-1 24,1-1 0,-3-1 1,5 7-1,-2 1-229,-3 2 0,-6 0 1,-3-3-1,-3 3 30,-2 5 0,-7-2 0,-4 0 501,-6-1-304,9 4 1,-8-4-1,12 4 1,-1-2-82,-3-3 1,-4 4 0,-4-3 0,1 1-42,2 3 0,-5-2 0,-6-1 0,-1 0 37,1 0 0,0 2 1,3 5-1,-4-1 12,-1 1 1,0 1 0,39 7 0,-1 1 0,-38-3-10,2 2 1,37 3-1,0 1 1,-37 2 0,-2 0-47,39-1 1,-1 2 0,-38 5-1,39-2 1,1 0 0,-2 1-1,0 0-21,0 0 0,0-1 0,-1 1 0,1 0 0,0 2 0,1 0 0,0 0 0,0 1 6,0-1 1,-1 0 0,0 0 0,0 0 0,-2 1 0,1-1-678,0 0 1,0 0 691,-31 8 0,-1-1 1,13 0-1,3 1-11,4-1 1,3 5 0,7 2 117,3 2-53,9-6 0,-2 10 0,4-3 1,-1 3-65,-1 2 1,-2 0 0,3 0 0,-4 1-30,0 4 0,-1-4 1,-3 4-1,3-2 21,2 1 1,-3-2-1,2 2 1,3-2 44,2-3 1,0-4 0,8 0 0,-1 2 430,0 1 0,7 2 1,-4-2-1,2-3-411,-1-5 1,1 2-1,5 0 1,-1-2-139,1-3 1,1 1 0,2-7-1,3 3-1135,2 1 1223,1 1 0,11 5 0,2 3 0</inkml:trace>
  <inkml:trace contextRef="#ctx0" brushRef="#br0">25623 1813 8519,'-5'-14'174,"0"-1"1,-1 7-247,1 3 0,3 2 252,-2-2-117,2 4 1,4-10-1,1 4 1,3 1-9,2-1 1,3-4 0,7 0-1,3-5-10,1-3 0,7-5 0,6 3 0,2-1 46,3-4 0,6-6 0,5-3 0,4-2-41,4-3 0,6-3 0,-1-3 1,2-2-42,-32 24 1,1 1 0,0 1 0,0 0 0,1 0 0,0 0 0,0 1 0,0 1-12,36-18 1,-36 17 0,0 2-1,37-15 1,2 4 5,2 4 0,-36 14 1,1 2-1,-1 1 1,1 0-629,3 0 1,0-1 637,-2 0 1,2 1-1,3 2 1,1 1 0,-2 0-1,-1 1 1,0 0 0,1 0-1,-1 0 0,0-1 1,1 0-1,-1-1 0,0 0 1,-1 0-1,2 0 1,-1-1-43,-1 1 0,-1 0 1,2 2-1,0 0 0,-5 1 1,1-1-1,1-1 0,2-1 44,0-2 0,1 0 1,4 1-1,0 0 1,-1-1-1,0-1 1,0 2-1,-1 2 7,2 1 0,0 0 0,-1-1 1,1 1-1,1 2 0,2 0 0,-1-1 1,1 1-7,0 0 1,0 0 0,3 0-1,1 1 1,-6 2 0,-1 0-1,2 0 1,0 0 17,1 0 0,1 0 0,-1 3 0,-1 0 0,2 1 0,-1 0 0,-2 1 0,-1 0-24,0 0 1,-1 0 0,0 1 0,0 2 0,0 1 0,1 1-672,1-1 0,-1 0 676,-8 2 1,0 0 0,4-2 0,-1 0 0,29 13 0,1 1 4,2-1 0,-34-10 1,0 0-1,-2 2 1,0 1-1,-2-1 1,0 0-24,36 15 0,-37-14 1,1-1-1,-1 0 1,1 1-1,36 15 6,-2 4 0,-2-2 1,-3 6-1,-2 2-46,-2 2 1,-2-1-1,-6-1 1,-3-1 357,-5 0 0,-5 1 0,-3 0 0,-3-1-293,-2 1 0,0-5 0,-3 0 0,2-1 34,-3-1 0,0 7 1,-2-3-1,-2 0-161,-3-4 0,3 2 1,-5-1-1,2-2 199,0-2 1,-8-2-1,0-3 1,-5-1-1599,1 2 1503,-6 1 0,0 2 0,-6-1 0,0 1 0</inkml:trace>
  <inkml:trace contextRef="#ctx0" brushRef="#br0">6359 6993 7470,'0'-24'0,"0"1"0,-2 3-239,-3 2 1,2 2-1,-6 2 2777,-3-1-1935,0 1 0,-3-1 0,-1 3 0,-1 0 30,-3 3 1,1 4 0,3-3 0,-1 2 68,-2 2 0,-1 3 1,6 1-17,0 0 1,-1 0 0,2 3-541,4 7 0,-2-1 0,4 12 0,-1 0-148,-3 3 1,3 5 0,-2 3-1,-1 3 100,-2 1 1,-1 3 0,1 2-1,2-1-158,2-1 0,-1-1 0,-4 5-293,-1 0 66,7 1 1,-3-1 0,6 0 0,2 0-145,1 0 1,2 0-1,0 1 1,0-1-193,0 0 0,7-5 1,1 1-1,1-1 254,1-1 0,-5 3 0,3-7 0,0 1 134,0 1 1,-5-3 0,3 5-1,-1-2-66,0-3 1,5-2 0,-4-1 0,0-2 215,1-3 1,5-1 0,1-6-1,5 1 410,-1-5 0,4 1 0,0-6 1,0 0 306,0-3 1,3-5 0,-4-3 0,1-4 163,0-1 0,0-3 1,-4-8-1,2-4-279,-1 1 0,3-10 0,0 3 0,-1-1-254,1 0 0,0-6 1,-2-2-1,3-4-116,1-1 0,-1 0 0,-6 0 0,0-2-311,-3-3 1,-8-3 0,0-6-1,-4-1-265,-1 0 0,-8 1 0,-5-2 0,-4 0 222,-1 1 0,1 2 1,-1 10-1,-1-2-362,1 1 1,2-2 0,2 1-586,0 1 1116,6 3 1,-5 2-1,3 2 1,-3 5 71,-1 5 1,4-1 0,1 12 0,-2 2 103,-2 1 1,-6 6 0,-2 2 0,0 2-18,0 2 0,-4 3 0,1 2 1,-3 4 3,-2 5 0,0 4 0,2 5 0,1 4-461,2-1 0,2 10 0,-2-3 0,5 3 470,3 3 0,1 8 0,1 8 0</inkml:trace>
  <inkml:trace contextRef="#ctx0" brushRef="#br0">4186 8503 27133,'-8'-14'-4644,"4"0"1,-3-1 1047,2 1 2780,1 6 1,5-3 1476,4 6 1,3 0 0,6 5-1,2 0-15,4 0 1,3 0 0,11-1 0,6-3-16,6 0 1,7-3 0,9 2-1,6-4-35,2-4 0,3-1 1,6-1-1,-38 8 0,1 0-403,0 0 1,1-1 0,2 1 0,-1 0 0,36-7 2610,0-1-2237,-38 8 0,1 0 1,37-6-1,-38 7 0,0 1 632,-1 0 1,0 0-1067,37-4 0,-4-1 1,1 2-219,2 2-39,-7-5 0,-6 9 1,-8-3-1,-3 4-71,-5 1 0,0 0 0,-4 0 1,-2 0 62,-1 0 0,1 0 0,1 0 0,0 0-25,0 0 0,1 0 1,-3 0-1,-1 0 46,-1 0 0,-3 0 0,3 0 1,-6 0 151,-2 0 0,-4 0 0,-2-2 0,-2-1 211,-2-2 0,-2-5 0,-5 4 0,0 0-12,1-1 1,-1-4-1593,1 1 458,-7 4-2253,-2 0 2837,-6 6 1,-6 0 0,-2 0-1</inkml:trace>
  <inkml:trace contextRef="#ctx0" brushRef="#br0">9466 8230 27461,'0'14'-4916,"0"1"1,2-7 4989,3-3 0,3-4 1,8-1-1,1 0 736,2 0 1,5-6 0,-3-2 0,0-2-581,0 1 0,3-1 0,-3-4 0,1-1-111,4 1 0,-6 1 0,-1 2 0,-1 1-28,1-1 1,-3-2-1,3-1 1,-3-2-79,-1-3 1,1 3 0,1-5 0,3 2-185,-3 0 0,-1-5 1,-2 3-1,1-1 546,-1-4 1,1 2 0,-1-2 0,0-1-636,1 2 1,-7 1 0,-3-2 0,-4 2-517,-1-2 1,0-1 0,0-1 0,-1-3 109,-4-2 1,-2 1 0,-4-7 0,2 1 196,-3 1 0,4-3 0,0 5 0,0-2-127,0-3 1,4 5 0,-6 3-933,-1 7 1180,4-3 0,-4 6 0,5-5-961,-2 3 1049,-2-3 1,1 9-1,-1-4 681,-1 1-222,-2-5 1,4 10 0,-1-3-1,-1 3 176,-2 2 1,-1-1 0,-1 1 0,1 0 61,-1-1 0,-1 7 0,-1 2 1,-4 1 38,-1 0 1,3 0 0,-4 5 0,2 0 95,4 0 1,1 0 0,1 2-1,1 1 172,0 2 0,-1 6 0,1-1-374,-1 3 1,1 6 0,0 0 406,-1-1-501,1-2 0,4-1 1,1 3-263,-2 1-100,-2 7 1,-2-10 0,3 5-1,0-2-263,3 0 0,1 5 0,-3-5 0,3 0-135,1 2 0,-2-3 0,4 4 1,2 0-46,1 1 1,2-1 0,0 4 0,0-2 117,0 1 0,2 3 0,1-1 0,2-2 37,-2-1 0,0 0 0,0 3 0,2-1 6,-2-2 1,-1-2-1,-2 4 1,0-2 45,0 2 0,0-1 0,0 1-977,0-2 1044,0-7 0,1 9 1,3-5-1,0-1-39,0 1 1,-1 0-1,0-3 126,2 1 249,0 0 1,1-3 0,2 1-1,2 3 166,-1-3 0,1-1 0,3 0 0,-2 2-166,-2 1 0,-4 0 0,3-4 0,0-1-31,0 0 1,-3 1 0,3 1 0,0 0-24,0-2 1,-5 8 0,3-9-1,-1 0 140,0-2 0,1-3 1,-2 3-1,2-1 451,2 1 0,-3-3-126,4 2 0,1-7 0,4 2 265,1-4 1,-6-1 0,1 0-50,1 0 0,-3 0 0,2 0 450,1 0 0,-3 0-173,2 0 1,-6-1-133,6-4 0,-7 2-1038,2-7 0,-2 7-1088,2-2 919,-3 4 0,4 2-595,-6 4 0,0-2-1611,0 7 1280,0-7 1,0 5-1281,0-3 1433,0-4 0,-2 12 853,-2-3 0,2-2 227,-3 1 0,-3-5 0,0 2 0</inkml:trace>
  <inkml:trace contextRef="#ctx0" brushRef="#br0">11193 8173 29012,'27'-5'-824,"-3"0"0,3-5 1,-5 4-1,1 0 184,-4-1 1,2 2 477,-2 5 0,-8 0 270,-11 0 1,-6 0 0,-9 0-129,1 0 0,-7 7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16113 4446 8045,'5'-10'1394,"1"2"-912,2 2 1,2 0 0,4 2 0,1-2-159,-1-2 1,0-2-1,2-4 1,2 0-115,1-1 1,5-4 0,-3-2-1,0-3-71,-1-6 1,6 0-1,-4-9 1,2-2 77,0-6 1,-6-4 0,1-8 0,-4-2-269,-6-1 1,2-2-1,-6 5-494,-2 1 426,-1 10 1,-2 15 0,0 9-76,0 4 174,0 11 0,-2 3 1,-1 7-1,-3 5 28,-2 9 1,3 6 0,-5 9-1,1 4 92,1 4 0,-5 4 1,5 2-1,-2 4 58,1 5 0,4-2 0,-3 0 0,2-1 16,2-4 1,3 1-1,1-3 1,0 1-101,0-3 1,6-9-1,4-1 1,3-5-72,1-3 1,-4-11 0,-1 0-192,2-5 141,2-3 0,2-5 0,-1 0-1563,0 0 1049,1-7 1,-6 1 560,1-4 0,6-9 0,6 3 0</inkml:trace>
  <inkml:trace contextRef="#ctx0" brushRef="#br0">16775 3899 7974,'0'-14'0,"0"-2"1506,0-3 0,1 3 1703,4-4-2900,3 11 1,3 1 0,2 5-2259,3-2 1949,2 0 0,3 11 0,1 2 0</inkml:trace>
  <inkml:trace contextRef="#ctx0" brushRef="#br0">16847 4043 7978,'-15'14'0,"1"2"624,0 4 1,4-3 0,2 7 0,2 2 100,2 1-677,3 8 1,7-3-1891,4 6 819,3-6 904,1 4 0,7-1 1,1 2-1</inkml:trace>
  <inkml:trace contextRef="#ctx0" brushRef="#br0">17091 4144 10118,'8'0'1333,"-1"6"1,-2 2-1,-1 7-249,0-1-857,-3 0 1,4 1 0,0 1-35,-2 3-241,-1-3 1,-1 5-1,2-7-119,2 0 1,2-6-1,-3-3-250,6-3 1,3-4 0,1-3 0,0-6-10,1-6 0,-1 1 0,1-3 0,-1 3 651,0 1 0,1 1 0,-1 1 400,1 3 1,-1 4-1,0 6-171,1 0 1,-7 6 0,-2 4 0,-1 4-407,0 6 1,1-4 0,-3 3-2032,2-3 1520,0-2 1,-5 0 0,0 1-3271,0-1 3733,6 1 0,2-1 0,7 0 0</inkml:trace>
  <inkml:trace contextRef="#ctx0" brushRef="#br0">17609 4316 12290,'7'-14'1047,"-4"4"0,8 1-28,5-2-716,-2 4 1,7-7 0,-5 1-324,3-4 0,-3-3 0,4 6 0,-6 0 0,-3-1-240,-1 1 1,-7-5 71,2-1 1,-5 8-1,-7 7 1,-5 3 47,-6 2 1,-1 7 0,6 2 0,2 4 234,1 1 1,2 6 0,-3 0 0,3 1 9,2 0 1,1 3 0,5-5-1,0 0-48,0 2 0,0-5 0,1 3 1,3-3-3,0-1 1,8-3 0,-3 0-837,4-3 563,-5-6 0,6 5 1,-1-4-819,5 0 0,1 1 0,-3-6 1,2-3 1035,1 0 0,13-14 0,-2 2 0</inkml:trace>
  <inkml:trace contextRef="#ctx0" brushRef="#br0">18156 4086 8968,'-14'-6'0,"-1"-2"1176,1 0 0,4 1 1,1 7-591,-3 0 0,1 7 0,2 2-945,4 4 312,3 2 1,2-1 0,0 0-198,0 1 1,2 4 0,3 0 0,4-1 98,4-2 141,1-2 0,-4 5 1,0 1 163,1-3 0,0-1 0,-1-2 1,-4 1-1,-1-1 756,0 1 1,-1-6-1116,-4 1 1,-6-2 0,-4 1 0,-2-4-1005,-3-3 1203,-6-9 0,5-1 0,-4-6 0</inkml:trace>
  <inkml:trace contextRef="#ctx0" brushRef="#br0">18875 3928 7911,'5'-22'1611,"0"2"0,0 4-404,-5 2 0,0 8 1,-2 7-798,-3 12 0,-3 3 1,-6 8-1,0 2-285,-1 1 0,1-3 1,-1 0-585,1 1 432,6-4 1,-3 0 0,4-7-139,-1 1 142,5-1 1,-2 0 0,10-1 7,5-3 1,7-4 0,4-6-1,2 0-55,2 0 1,2-1 0,2-3 0,-2-2-314,-3-2 1,3 3 0,-3-3 0,2 0-691,-2 0 1,2 3-1,-7-3 137,-2 2 0,-1-4 1,-3 4 935,-3-2 0,-4-8 0,-6-6 0</inkml:trace>
  <inkml:trace contextRef="#ctx0" brushRef="#br0">19062 3928 8192,'-14'0'877,"0"0"0,4 0 0,0 0-171,-1 0 0,5 6 1,-1 4-1,3 4-54,-1 6 0,-5 0 1,5 6-1,2-2-604,2 1 1,1 3 0,0 0-1,0 1-915,0 0 0,0 0 0,0 0 0,0-2 867,0-3 0,6 3 0,2-5 0</inkml:trace>
  <inkml:trace contextRef="#ctx0" brushRef="#br0">19537 4072 8984,'15'-7'2035,"-3"4"0,-1-5-1418,-1 2 1,0 1 0,4 5 0,0 0-524,1 0 0,-1 0 0,1 0 0,1 0-817,3 0 1,-3 2 0,3 1-1,-1 2 723,1-2 0,-3-2 0,4-1 0</inkml:trace>
  <inkml:trace contextRef="#ctx0" brushRef="#br0">19825 3856 7911,'0'-10'1279,"0"1"0,1 6 1,4-2-1,6 3-745,7 2 1,0 2-1,6 3 1,1 3-88,2 0 0,2 4 0,0-2 0,0 3-201,-1 1 0,0 1 1,-4-1-1,-5 0 14,-3 1 0,-8-1 0,-3 1-274,-4-1 8,-1 0 1,-6 2 0,-5 2-1828,-7 1 1045,2 0 0,-5-4 0,7-1 0,1 0-1103,3 1 1,-1-1 1890,6 1 0,-6-1 0,3 0 0</inkml:trace>
  <inkml:trace contextRef="#ctx0" brushRef="#br0">20415 3727 7928,'1'-15'306,"4"1"0,2-1 0,4 3 0,-2 2 670,2 5 1,4 4 0,2 1-643,3 0 1,-1 0 0,-5 0 0,2 0-128,3 0 1,-3 1 0,4 2 0,-4 2-122,-2-2 1,0-1 0,1 0-224,-1 2 0,-1 0 0,-4 5 25,-4 2 1,2 4 0,-3 2 0,-2 4 178,-5 2 1,0 2 0,-5 7 0,0 3 214,0 2 1,0 1-1,-4 6 1,3 0-264,-2 4 0,-2-3 1,0 3-1,2-3-636,1-2 1,2-5 0,-3 1-1,3-1-2626,2-1 3243,-5-2 0,9 0 0,-4 2 0</inkml:trace>
  <inkml:trace contextRef="#ctx0" brushRef="#br0">21925 3669 8128,'-6'-8'326,"-2"2"1,-5 7 60,4 4 0,-4 11 0,3 11 0,-1 7 74,1 3 1,-1 1-1,5 5 144,-2 0-462,5 7 1,-4-10 0,7 1 0,0-4 19,0-5 1,2-3 0,1-5 0,3-5-213,2-3 1,2-8-1,4-3-331,1-4 0,-6-1 0,1-1 1,1-2-453,2-2 1,-3-6 0,-1 1 831,2-3 0,-4-8 0,-1-1 0</inkml:trace>
  <inkml:trace contextRef="#ctx0" brushRef="#br0">21681 4000 8999,'-8'-14'24,"3"1"0,10 2 0,4 3 815,4 1 0,8-2 1,3 2-1,5 1-604,4-1 1,1-2 0,7 4 0,6 0-461,2-1 1,-2 4-1,1-3 1,-5 4-17,-5 1 1,-3 0 0,-8 0 0,-3 0-175,-4 0 1,-11 1-1,-6 4-13,-6 5 0,-10 7 0,-6 4 526,2 2-32,-6-6 1,7 10 0,-3-4 945,3-1-687,2-1 0,6-2 1,3 0-141,3-1 0,4-7 0,3-3 0,4-2-123,4-2 0,3-8 0,2-4 0,1-3-137,-2-5 1,4-1 0,-2 1-1,-3-2 154,-4-1 0,0 0 1,-4 4 7,0 1 1,-1 8-52,-7 6 1,0 6-1,0 8 1,0 2-232,0 3 0,0-3 0,0 5 1,0-2-322,0 1 0,5-6 0,1-4-467,2 1 590,-5-5 1,10-1-1,-5-10 393,0-4 0,5-17 0,-5-4 0</inkml:trace>
  <inkml:trace contextRef="#ctx0" brushRef="#br0">22429 3712 7993,'9'-13'0,"1"2"314,1 2 1,0 7 0,-1 4 0,-5 10 359,-4 11 0,-1 6 0,0 3 0,0 3-83,0 1 0,0 3 0,-1 4-385,-4 0-184,3-6 0,-6 3 0,5-7-472,-2-1 383,1 5 0,4-8 1,0 0 66,0-8 0,12 1 0,4 0 0</inkml:trace>
  <inkml:trace contextRef="#ctx0" brushRef="#br0">22789 3971 8677,'0'-19'0,"0"0"0,0 1 0,0 2 1297,0 2 0,0 4-927,0 1 0,-7 7 0,-2 2 0,-6 8-789,-4 5 0,3 3 0,-5 1-205,0 3 537,5 5 1,-3-9 0,8 5 0,3-2 13,2 0 1,1 0-1,5-4 1,0-1 155,0 1 1,8-1-1,5-1 1,6-2 343,3-1 0,1-7 1,2 2-1,-1-4-152,2-1 0,3 0 1,1 0-1,0 0-134,-3 0 0,-1-6 0,1-4 0,-1-3-143,-2-1 1,-5 0 0,3-2 0,-1-2-103,-3-1 0,-2-7 0,-4 4-175,-2 0 245,-4-6 1,-1 8-1,0-4 1,-3 4 49,-6 4 0,-4 8 0,-6 4 0,-2 2-16,-3 2 1,-2 6-1,-4 6 1,2 4-14,2 3 1,2 6 0,5-1 0,-1 4 19,1 0 1,6 1 0,3-2 0,4-1-64,1-2 1,0-5 0,1 3 0,4-1 20,5-3 0,7-7 1,4-3-1,0-2-724,0-2 1,4-3 0,-1-1 0,3-1 73,2-4 0,-5-3 0,0-8 0,2-2 310,1-1 1,-3-7 0,-2 2 402,-1-3-10,4-2 1,-9 1 0,4 1 0,-4 1 621,-2 2 0,-6 6 0,-2-1 189,1 3 0,-7 8 0,0 3-403,-8 4 1,-5 7 0,0 4-1,2 3-240,1 1 1,6 2 0,-4 2 0,1 1-123,4-2 0,1-1 0,2-1 0,0 1-123,0 3 1,7-3 0,2 3 0,3-3 232,-3-2 0,4 1 1,-3-1-1,2 1 84,3-1 1,-2 0 0,-2 1 347,-2-1 0,-5-4 11,0-1-382,-2 1 1,-8-2 0,-4-3-741,-3-4-23,-1-1 0,-1 0 1,-1 0-1,-1 0-2788,-2 0 3316,-1-6 0,0-2 0,-3-6 0</inkml:trace>
  <inkml:trace contextRef="#ctx0" brushRef="#br0">24342 3928 8046,'10'0'1066,"0"0"1,-1-5 0,4-1-433,-4-2 0,3 3 0,-6-5 0,2-1-185,3-2 0,-3-1 0,2 0 0,1-2-235,2-4 0,0-2 0,-2-7-30,-2 1-124,1-8 1,-2 0 0,-3-8-194,-4 1 128,-1 7 1,0-4-1,0 8-241,0 4 175,-6 6 0,-2 14 0,-8 5-315,-3 6 315,3 11 1,-5 15 0,7 11-1,-1 7 40,1 5 0,6 6 1,3 3-1,4 1 41,1-1 0,0-2 1,0-3-1,0-2-106,0-1 0,0-4 1,0 1-1,0-8-98,0-6 0,0-4 1,0-8-1,0-5-738,0-3 0,-2-3-1561,-3-3 1922,-3-4 1,-1-6-1,-1 0 571,-1 0 0,-2-13 0,-1-3 0</inkml:trace>
  <inkml:trace contextRef="#ctx0" brushRef="#br0">24184 4115 8727,'-6'-13'0,"-2"2"0,0 1 1235,3-1 0,3-2 1,4 1-797,3 2 0,9-3 1,10 5-1,5-1-308,4-1 0,6 1 0,7-6 0,2 1-124,-2-1 1,-2 7 0,-6 4 0,-4 2-328,-4 2 0,-8 0 0,-3 3-396,-3 7 594,-8-1 1,-1 19 0,-9-6 415,-3 0-158,-3 5 0,-4-6 0,0 5 0,4-4 15,2-1 1,1-2 0,5-4 0,2-3-69,3-2 1,7-2 0,9-5 0,0 0 74,0-4 1,3-1 0,-3-7 0,-1-4 155,1-5 0,-3 2 0,-9-3 0,-4 1 46,-3-1 0,-2 2 0,-2-6 0,-3 2-355,-4 4 1,-4-4-1,-3 2-1078,-3 1 770,3 2 1,-5 7 0,7 1 0,-1 1-1686,1 4 1,4 2 1012,1 1 1,7 6-1,2 2 573,8 0 1,5 3-1,1-4 1,2-1 461,3 0 0,-1 1 0,6-4 1,2 3 350,1 2 1,1-4 0,0 2-1,-3 0 199,-1 4 1,-1 3 0,1-1 0,-7 0-1,-6-3 1,1 6 0,-8 4-1,0-2-126,-3-1 0,-7-3 1,-4-2-83,-3-1 0,-1-7 0,0 2-22,-1-3 0,7-6 0,3-4 0,4-6-68,1-2 1,1-6 0,3-1-459,0 1-191,8-5 1,-4 9-1,6-4 1,0 1-1481,1 3 1,4 4 0,0 3 1816,-1 1 0,4 7 0,0-3 0</inkml:trace>
  <inkml:trace contextRef="#ctx0" brushRef="#br0">25522 3813 8569,'-2'-13'1742,"-2"3"0,2 1 366,-3 9-1723,4 3 0,1 13 0,0 3 0,0 5-211,0 3 0,0 2 0,0 0 0,0 0-181,0 0 0,0-1 0,0-1 0,0-1 368,0-2 1,0-5-362,0 5 0,-7-6 0,-1 3 0</inkml:trace>
  <inkml:trace contextRef="#ctx0" brushRef="#br0">25378 4029 8651,'0'-15'1940,"2"3"1,3 2-1338,4 5 0,4 4 0,3 1 0,2-2-978,1-3 0,5 4 0,-5-4 0,-2 3-2100,-1 2 1,4 0 2474,-1 0 0,6-13 0,-2-3 0</inkml:trace>
  <inkml:trace contextRef="#ctx0" brushRef="#br0">25680 3669 8386,'0'-14'0,"2"-1"883,3 1 1,-2 6-1,5 5 1,-2 6-191,-3 6 0,-1 12 0,-2 6 1,0 7-222,0 3 0,0 0 1,0 2-1,0-2-489,0-2 1,0-1-1,0-5 1,0 0-442,0-1 0,0-5-875,0-4 1,2-11 773,2-8 1,4-8-1,7-10 1,-1-2 252,1-3 1,-1 6-1,0-3 1,1 6 161,-1 4 1,-1 2-1,-2 5 858,-1-2-357,-7 1 0,8 5 0,-6 4 1457,-2 5-1452,-1 2 0,-2 3 1,1-1-58,4 1 0,-2-1 0,7-1 0,1-4-200,2-4 0,1-3 1,1-4-1,1-3-214,3-4 1,-3-4-1,3-1 1,-3-1-141,-2 1 1,-4-1 0,-2 1 598,-2 0 1,-2 1-140,-9 3 0,-3 4-181,-7 6 38,1 6 1,4-3-1,2 7 1,0 1-159,0 2 1,5 1-1,-2 1 1,4-1-165,1 1 0,0-1 0,0 0-1719,0 1 1,6-1 1972,4 0 0,3-6 0,1-1 0</inkml:trace>
  <inkml:trace contextRef="#ctx0" brushRef="#br0">26572 3712 7936,'-12'2'1623,"2"3"1,4 7 0,6 8 0,0-1-1135,0 1 1,0-2-1,1 6 1,4 0-201,5-2 1,-2 4 0,1-7-211,2-1-27,2-2 1,-3-7 0,-1-1-721,2-1 388,2-2 0,-3-5 0,-1 0 0,1-2-1277,-2-3 1,5-3 0,-5-8 1556,0-3 0,5-3 0,-5-7 0</inkml:trace>
  <inkml:trace contextRef="#ctx0" brushRef="#br0">26615 3324 12991,'7'14'0,"2"0"0,4 1 0,2-1 0</inkml:trace>
  <inkml:trace contextRef="#ctx0" brushRef="#br0">26860 3410 7936,'-8'0'1926,"2"0"1,6 6 0,0 6-342,0 5-1212,0-1 0,1 11 0,4-1-344,5 6-50,-4-2 1,5 5 0,-4-6-1812,1 0 1143,-5 0 0,8 0 0,-6-2 0,-2-2 689,-1-1 0,-2-6 0,0 3 0</inkml:trace>
  <inkml:trace contextRef="#ctx0" brushRef="#br0">26802 3755 8238,'-7'-19'0,"2"0"0,3 1 899,2 2 0,2 2 0,3 0-49,4-1 1,4 7-1,1 3-223,1 4-632,-1 1 1,5-5 0,0 0 0,-1 2-579,-2 1 1,-2 2-1,1 0 1,-1-1-1367,1-4 0,-3-3 1949,-2-6 0,9-14 0,-3-2 0</inkml:trace>
  <inkml:trace contextRef="#ctx0" brushRef="#br0">27061 3396 8172,'2'-15'0,"1"1"764,2-1 0,1 3 0,-2 4 820,0 8-1228,1 12 0,-5 12 0,0 8 798,0 2-930,0 6 1,0-3 0,0 6 0,0 0-255,0 0 1,0-6 0,0-3 0,0-4 15,0-1 0,0-7 1,2-4-283,3-7 0,3-6 0,6-12 45,0-7 0,2-2 0,2-8 0,1 0 144,-1 2 1,-2 1 0,-2 6 347,0 1 1,1 6-233,-1 3 1,-1 5 0,-3 5 0,-6 6-1176,-2 7 1,-4-1 1165,-2 7 0,-4 0 0,-7 5 0</inkml:trace>
  <inkml:trace contextRef="#ctx0" brushRef="#br0">27680 3842 8232,'0'-15'0,"2"2"1282,2 4 1,0 2-401,5 7-713,-6 13 1,5-2 0,-4 13 0,0 2-225,0 1 0,2 2 0,-1-2 0,-2-1-1100,-1-2 0,-2-7 1155,0 2 0,6-3 0,2-1 0</inkml:trace>
  <inkml:trace contextRef="#ctx0" brushRef="#br0">27723 3511 8259,'-8'-7'1869,"3"7"0,10 7-3128,5 7 0,3-1 1259,1-4 0,0 4 0,1-5 0</inkml:trace>
  <inkml:trace contextRef="#ctx0" brushRef="#br0">27968 3381 10173,'1'19'446,"3"4"1,0 4-12,0 8 1,2 7 0,0 6 0,1 4-127,-1 4 0,4 5 0,-5-3 0,-1-7-683,3-5 1,-6-7 0,4-3 0,-3-2 373,-2-7 0,0-5 0,0-7 0</inkml:trace>
  <inkml:trace contextRef="#ctx0" brushRef="#br0">27910 3957 7918,'0'-10'349,"2"2"430,3 2 0,4-4 1,9 5-1,3 2-50,1 2 1,4-1-1,6-1 1,1-2-180,-1 2 1,-2-4 0,-1 3 0,0-1-391,0-2 0,-2 1 0,-3-5 0,-5 1-499,-3-1 0,-6 3 1,-2-2-1,-2-1-366,-3-2 0,-3 1 1,-5 2-1,-6 4 62,-6-1 0,1 6 1,-3-2 234,3 6 324,1 5 0,1 6 0,-1 2-20,1 3 111,6-3 1,-3 7-1,6-6 1,2 2 57,1-1 1,2-2-1,0-2 1,2 1-20,3-1 0,3-1 0,4-2 1,1-3-199,2-1 1,-4-3-1,8-4 1,-3 0-276,-2 0 1,6-1 0,0-4 0,1-5-30,0-2 1,-2-3-1,-5-1 1,1-1 1193,-1-3 1,-1 1 0,-2 5 2440,-1-1-2773,-7 1 0,3 12 0,-6 7-463,0 6 46,0 4 1,0 4 0,0 0-584,0-1 290,0-2 1,0-2 427,0 1 232,0-7 0,0-8 1,0-10-1,2-4 92,3-6 0,-2 3 0,5-6 0,0 1-333,0 0 1,0 2 0,3-2 0,-1 1-1012,1 4 0,2 6 0,1 3 0,0 1-587,1 4 0,-1 1 1,1 2 1482,-1 0 0,7 7 0,1 1 0</inkml:trace>
  <inkml:trace contextRef="#ctx0" brushRef="#br0">28831 3813 7918,'0'-15'269,"0"1"0,0 0 0,0-1 315,0 1 0,-6 6 0,-4 3 0,-3 4-336,-1 1 0,-1 1 0,1 6 0,0 7-185,-1 8 1,1 1-1,1 1 1,4 1-61,4 2 1,-2-4-1,3-2-81,0-1 0,4-4 0,5 2-5,5-7 0,3-4 0,1-7-540,0 0 444,-6 0 0,5-5 1,-3 0-252,2 2 365,-4 1 1,5-3-1,-3 1-280,3 0 1,1 3-112,0 1 1,1-7 0,-2-2 148,-4-4 0,4-1 1,-5-1-1,2-1 121,-1-3 0,-4-3 0,3-9 0,0-1 130,0-1 1,2-6 0,4 6 55,0 1 0,1-5 0,-1 8 553,0 0-336,1 14 0,-7 10 0,-3 10 0,-4 6 568,-1 6 1,-1 10 0,-3 9-1,-2 0-239,-2 4 1,0 0 0,-3 0 0,1-3-507,-1-2 0,5-3 0,-1-6 0,3-2-560,-1 1 1,-2-4-1,4-2 520,-2-3 0,-6-1 0,3-1 0</inkml:trace>
  <inkml:trace contextRef="#ctx0" brushRef="#br0">28874 3914 8293,'-8'-20'0,"3"1"0,4 2 1022,1 1 1,0 1 0,1 1-642,4-1-348,3 1 0,8 1 0,2 2 1,3 2-72,1-3 0,2 6 0,5 1 0,-2 4 286,-3 1 0,1 1 1,-4 4-1,0 5 212,0 2 1,-7 3 0,-6 1 0,-1 1-190,-4 2 1,-2 2-1,-1-3 1,0 1-1019,0-1 1,0-2 0,0-2-1486,0 0-400,0-6 1419,0-1 1213,0-7 0,0-7 0,0-1 0</inkml:trace>
  <inkml:trace contextRef="#ctx0" brushRef="#br0">29263 3655 7918,'0'-15'1904,"0"1"-794,0 6 0,1 3-926,4 10 1,-2 3 0,7 6 0,1 2-40,2 3 1,-4-3 0,1 5 0,0-2-67,-2 1 1,4 0 0,-4-2 0,2 1-4,0-1 0,-7-2 1,3 0 395,1 3-306,-6-10 0,7 14 0,-5-12-875,2 0 310,0 0 1,1-3-5,4-3 1,-2-3 0,0-4 246,-2-3 1,-1-4-1,-5-9 1,0-1 294,0 1 1,0 1 0,0-1 0,-2-1 48,-2 1 0,2 2 0,-3 2-238,4 0 0,1-1-200,0 1 1,0 0-11,0-1 99,0 7 0,1 0-456,4 3 325,3 4 0,6-6 0,1 9 0,-1 3 0,1-2 0,-1 7 0,0 1 304,1 2 0,-6 1 1,-1 0-1,0 1 580,0-1 1,-4 0-1,0 1 703,-2-1 1,-2-4-902,0-1 0,0-4 1,2 3-511,2-1 0,0-3 1,5-4-1,1-1-390,-2-4 1,4 3 0,-2-4-1,3 1 130,1 0 1,1 1 0,-1 2 1564,0-3-979,1 4-781,-1-6-516,-6 7 1087,-1 0 0,-7 0 0,0 0 0</inkml:trace>
  <inkml:trace contextRef="#ctx0" brushRef="#br0">30572 3727 7932,'-15'-24'0,"1"0"0,-2 8 0,-1 1 0,-3 10 786,3 9 1,1 4-1,3 8 1,2 1-288,1 2 1,7 5 0,-2-3 0,4 2-180,1 2 1,1-3 0,2 1-448,2-2 127,6-2 1,-7-5-374,5 1 278,-6-7 1,5 3 0,-4-8 20,0-5 0,1 1 1,-5-9-1,2-1-103,3-2 0,-4-1 0,4-1 1,-3-1-190,-2-3 1,0 3 0,0-3-712,0 3 1,1 3 365,4 4 1,-2-2 0,7 6 434,1 2 1,-3 1 0,1 2 0,3 0 275,0 0 0,4 0 0,4 0 0,2 0 0,0 0 0,6-2 0,-4-4 731,3-8-562,1-1 0,1-14 1,-2 2-1,-1-6 259,-2-4 1,-6-6 0,-1-7 0,-6 1 162,-6-1 0,-3 8 0,-2 10 0,-2 7-137,-3 6 0,-3 9 0,-6 7 1,1 8-203,4 9 1,-4 13 0,3 12-1,-1 4-34,1 5 1,-1 1 0,5 6-1,-1-1 86,1 5 0,0-8 0,2 4 0,0-6-125,0-1 0,3 0 1,1-6-354,0-4 147,0-3 0,5-8 0,1-3-144,2-4 59,-5-4-1838,10-8 692,-11-2 1,1-6 1257,-13 0 0,1-6 0,-12-2 0</inkml:trace>
  <inkml:trace contextRef="#ctx0" brushRef="#br0">30529 3928 9793,'0'-24'0,"0"2"0,1 1 0,4 3 103,5 2 0,2 2 0,3 1 742,-1 3-549,1 4 1,1 1 0,1 1-1,4 0-421,1 3 0,-2 1 1,4 0-1,-1 0 125,0 0 0,4 6 0,-5 2 0</inkml:trace>
  <inkml:trace contextRef="#ctx0" brushRef="#br0">31521 3655 8001,'15'-28'226,"-1"4"0,1-3 0,-3 5 0,0-2 612,-3 0 0,-6 6 0,2-1-532,-3 3 0,-9 8 0,-2 3 0,-4 4-172,-1 1 1,4 6 0,0 5 0,-1 7-77,-2 6 0,5 5 1,4 4-1,2 6 44,2 2 0,0 2 1,0 1-1,2-1 91,2 0 0,-2-5 0,4-1-63,1-2-164,-6 5 1,7-8-1,-4 3-488,0-4 181,1 1 0,-6-15 0,-4 6-461,-5-3 1,-7-2 0,-3-8 801,3-6 0,-6 4 0,1 0 0</inkml:trace>
  <inkml:trace contextRef="#ctx0" brushRef="#br0">31291 3942 8001,'0'-22'0,"0"3"0,0-2 0,2 2 1388,3 1-1026,3 9 1,6-3 0,2 6-1,3 0 269,5-1 1,3-2-1,2 4-231,0 2-329,0 1 0,4-3 0,1 1 0,-4 0-166,-4 3 0,-6 2 0,-5 3 0,-1 2-96,1 2 0,-7 3 1,-4 7-1,-2 2-38,-2 3 0,0-4 0,0 5 0,0 0 254,0-2 0,0-1 1,0-5-1,0 2 297,0 1 1,2-2 0,2-7-39,6-5 1,3-4 0,1-2 30,1-4 0,-6-5 0,-1-7-162,-1-2-120,-3-7 0,-4 5 0,0-4-500,0 1 193,-6 6 0,-2-7 1,-6 5-1,1 3-271,3 1 0,-1 1 0,5 3 0,-1 1-687,1 1 0,1 0 702,5-4 0,6 6 0,4 3 1,3 4 496,1 1 1,1 0-1,1 1 1,1 4 307,2 5 1,1-1 0,-6 4-1,0 3 105,1 0 1,-1 1 0,0 1 0,-1 1 301,-3-1 1,1-1 0,-6 1-20,-2 1-509,5 0 1,-6-4-158,2-1 44,-8 1 0,0-6 1,-5-1 102,-2-1 1,4-4 0,1-6 0,1-4 112,0-1 0,0-1 0,5-7 0,0-2 36,0-1 1,7-5 0,2 3 0,4 0-201,2 0 1,-1-4-1,0 2 1,1 0-279,-1-1 0,1 6 0,-1 0 0,0 6-2429,1 2 2614,-7 7 0,4-4 0,-4 7 0</inkml:trace>
  <inkml:trace contextRef="#ctx0" brushRef="#br0">32097 3914 8001,'6'-10'668,"4"0"0,3 6 0,1-4 0,0 1 258,1 4 0,4 1 0,2 2 119,1 0-894,-4 0 0,7 0 0,-6 0-1303,-1 0 858,-2 0 0,-2 0-3002,1 0 3296,-7 0 0,5 0 0,-5 0 0</inkml:trace>
  <inkml:trace contextRef="#ctx0" brushRef="#br0">32485 3540 8001,'0'-15'1387,"-6"7"0,0 10 1,-4 14 220,5 11-1348,4 2 0,-4 12 0,0-2 1,2 2-258,1 2 0,1 5 0,-3-1 0,0-4-396,0-3 1,3-8 0,1 1 0,0-4-1090,0-5 1,0-3 1481,0-7 0,6-6 0,2-1 0</inkml:trace>
  <inkml:trace contextRef="#ctx0" brushRef="#br0">32600 3856 8265,'-8'-6'2879,"-4"4"-2727,10-4 0,-4 12 0,7 4 109,4 2 0,1-2 0,6 0 0,-3-1-94,2-1 1,-3 0-1,2-5-117,1 2 1,2 0 121,1-5 0,-1-2 0,-3-2-165,-5-6 0,-4-3 0,-1-1-1115,0-1 0,-1 1-633,-4 0 1,3 4 7,-3 0 1521,4 7 1,2-8 211,4 6 0,-3 0 0,10 5 0,-2 0 173,3 0 1,1 0 0,1 0 997,-1 0 1,-1 2-322,-4 3 0,-2 3 1,-7 6-1,0 1-576,0-1 0,0 0 0,0 1 0,0-1-96,0 1 1,0-1 0,0 0-56,0 1 0,6-7 0,4-3 0,3-4-146,1-1 1,0 0 0,1 0 0,-2-1 142,-4-4 0,2-8 0,-6-6 1,-2 1-277,-1 2 0,-2 2 0,0-1 0,0 1-592,0 0 0,-5-1 1,0 1-631,2-1 1,0 7 1377,-2 4 0,4-4 0,-6 0 0</inkml:trace>
  <inkml:trace contextRef="#ctx0" brushRef="#br0">32960 3798 9033,'0'15'277,"0"-1"1,0 2 0,0 3 0,0 7 26,0 6 0,-5 6 0,0 9-465,2 1 52,2 0 0,1-5 1,0 0-508,0 0 467,0-6 1,0-4-1,0-9 1,0-4-1286,0-4 1434,-7-2 0,-1-6 0,-6-2 0</inkml:trace>
  <inkml:trace contextRef="#ctx0" brushRef="#br0">32931 3870 8333,'2'-28'0,"3"0"0,6 4 798,6 5 0,1 10 0,4 2 0,1 3-202,-1-1 0,-3 0 1,4 7-1,-2 2-16,-4 6 1,2 3 0,-4 1-1,-7 0-342,-5 1 0,-3-1 0,0 1 0,-2-1-388,-3 0 1,-7 1-1,-9-1 1,0 1-879,0-1 1,-3-1 0,4-2 0,-1-3-2277,0-2 3304,-5 6 0,10-4 0,-4 6 0</inkml:trace>
  <inkml:trace contextRef="#ctx0" brushRef="#br0">33262 4000 10355,'15'-8'-63,"-7"2"1,-2 6 0,-6 0 0</inkml:trace>
  <inkml:trace contextRef="#ctx0" brushRef="#br0">33219 4216 12869,'-14'0'0</inkml:trace>
  <inkml:trace contextRef="#ctx0" brushRef="#br0">20141 5468 8878,'0'-20'0,"0"1"0,0 2 1490,0 1 0,0 1 0,0 1 359,0-1 0,-1 1-1242,-4 0 1,-3 1 0,-6 2 0,-1 3-136,1 1 0,-1 2 1,-1 5-1,-3 2-317,-5 3 1,2 3 0,0 8-1,-1 3-185,1 5 1,4 5 0,-1 4-392,3 6 335,2-4 0,4 6 0,2-4-129,2 0 207,1-2 0,5-1 1,0-1 262,0-1-201,0-1 1,6-7 0,4-2 0,3-1-55,1-4 0,0-1 0,-1-1 0,-2-2-278,-1-4 0,0-2 0,4-7 0,0 0-543,1 0 1,-1 0-1,1-2 1,0-1-1194,5-2 1,0-11 2013,4 2 0,4-10 0,-6 1 0</inkml:trace>
  <inkml:trace contextRef="#ctx0" brushRef="#br0">20501 5899 11367,'14'0'722,"-4"0"1,0-1-440,1-4 0,2-3 0,1-7 0,0-1-4,1-3 0,4-10 0,0-11 1,-1-6-136,-2-7 0,-2-11 1,-1-8-1,-4-6-201,-4-2 1,-3 39-1,-1-1 1,3-35 0,0 4 129,0 4 1,-3 19 0,-1 17 454,0 11-357,0 12 1,0 5-1,0 10-131,0 5-25,-6 2 1,-2 9-1,-7 3-49,1 3 16,-7 8 1,5 2 0,-1 6 0,4 2-11,3 3 1,1-2 0,-4 7 0,3 0-189,6-2 0,2-1 1,2-7-1,0 0-65,0 0 1,5-1 0,3-5 0,3-7-73,5-5 1,2-7-1,-4 0 1,2-7 20,3-6 1,-3-4 0,5-2 0,-2-4 103,0-5 0,2-7 0,-3-3 0,2 1 78,3-1 1,-4 2 0,3-6 0,1-2 337,-1-1 0,-3-2 0,4 1 997,-3-1-1001,6 0 1,-12 2-1,2 1 1,-4 4 434,-1 1 1,-5 2 0,-1 5-22,-3-1 1,-4 7 0,-3 3 0,-6 5-430,-7 5 1,2 8 0,-4 8-1,0 1-330,1 4 0,0 1 1,5 2-1,-1-2-294,1-3 0,1 3 1,4-5-313,4 1 511,-3 4 0,6-9 1,-1 4-116,6-1 1,5-2 0,8-6 175,3-4 217,-3-2 0,7-7 0,-6 0 465,2 0-435,1 0 0,-1-2 1,0-1-1,-1-2 228,-2 2 0,-2 1 0,0 2 1,1 2 117,-1 3 0,0 3 1,1 6-1,-2 2-347,-4 3 1,2 4-1,-4 4 1,-1 0-133,1 2 0,-3-4 0,-4 10 0,0-1 30,0 0 0,-6 1 0,-4-3 1,-2 1 142,-3-1 0,-1-3 0,-1-5 582,-3-5-484,1-3 1,3-8 0,-1-3 990,-2-3-858,-1-2 1,1-8-1,2-7 1168,4-7-1182,-2-5 1,9-8 0,-4-4 0,6-4-135,2-5 0,4 2 0,1-5 1,3 1-677,2 4 1,3 7 0,7 6 0,3 2-875,1 3 1,-3 10 0,5 5 0,2 5 1374,1 5 0,2 1 0,0 2 0</inkml:trace>
  <inkml:trace contextRef="#ctx0" brushRef="#br0">21451 5611 8330,'-8'0'4784,"1"-1"-4095,7-4 1,7-3-1,2-6 1,4-2-639,1-4 0,1 4 0,-1-4 0,1 1-60,-1-1 0,-1-4 0,-2 5 0,-3 2-146,-2 1 1,4 1-141,-5 1 256,-1 6 1,-4 5 0,0 11 78,0 6 0,0 10 0,-1 0 1,-2 3 121,-2 2 0,0 0 0,5-1 0,0 1 33,0 0 0,0-5 0,0-2 1,0-1 150,0-3 1,0-2 0,2-2-506,2 1 0,4-7 1,7-4-478,-1-2 0,1-8 1,-1-4-1,0-3-212,1-1 1,-6-5 0,1-2 0,0-2 847,-2-2 0,4-2 0,-4-2 0</inkml:trace>
  <inkml:trace contextRef="#ctx0" brushRef="#br0">21580 5065 8854,'-6'-15'0,"-2"1"0,0-1 4006,3 1-3483,3 6 1,9 7-1,2 7 1,4 2-359,1 3 1,1 2 0,-1 1 0,1 1-1016,-1-1 0,0 2 1,1 2 849,-1 1 0,1 6 0,-1-2 0</inkml:trace>
  <inkml:trace contextRef="#ctx0" brushRef="#br0">20961 5453 8120,'0'-9'1345,"0"-1"1,2 7 0,3-2-758,4 3 0,4 9 0,3 2 0,2 6-566,1 4 0,5-3 0,-5 5-381,-1-1 377,4 3 1,-11 1 0,2-2-1318,-5-1 679,-3 5 1,-5-10 0,-3 3-2235,-7-3 1921,0 5 933,-17-5 0,-1 4 0,-9-5 0</inkml:trace>
  <inkml:trace contextRef="#ctx0" brushRef="#br0">22242 5798 8589,'0'-14'3374,"0"0"838,0-1-2521,0 7 0,0 0-1740,0 4 1,-7 2 48,-2-3 0,-10 10 0,-4 3 0</inkml:trace>
  <inkml:trace contextRef="#ctx0" brushRef="#br0">15494 7971 8200,'-14'-6'297,"6"2"1,2-4 849,-1 2 143,6-5-738,-6 9 1,9-4 0,3 6-246,4 0 1,9 2 0,3 1 0,1 2 28,4-2 0,1 3 1,3-1-1,2-2 19,2-1 0,6-2 0,-2 0 1,4 0-119,1 0 0,1 0 1,4 0-1,5 0-113,3 0 0,2-7 0,-1-1 0,1-1-135,-1-1 0,-4 1 0,-2-6 1,-3 2 49,-6 4 0,-5-4 1,-10 5-1401,-3 0 750,-4-5 1,-5 12-1,-2-6-1899,-4 1-41,-2 4 1877,-7-4 1,-2 6 0,-3 0 0,-6 0-735,-7 0 1408,-4 0 0,-7 6 0,1 2 0</inkml:trace>
  <inkml:trace contextRef="#ctx0" brushRef="#br0">15696 7942 8068,'-24'0'0,"1"-1"167,3-4 1,1 3 0,4-2 0,1 2 485,-1 2 1,1 0 0,0 0 1381,-1 0-1702,7 0 1,3 2-1,10 1 1,6 3 15,7 2 1,0 0 0,6 3-1,1-1 18,2 1 0,7 7 0,-1 1-70,-1-2-172,5-1 1,-5-1 0,5 1-1,-2 1 39,-3 3 0,0-1 1,0-3-1,0 1-230,-5 2 0,2 1 0,-7-6 0,1 2-104,-4 3 0,-3-3 1,-3 3-1,-2-3-82,-2-1 0,-5-1 0,0 1 0,-2-1 40,-2 0 0,0 1 0,-2-1 1,-1 0 82,-2 1 0,-6-1 0,2 1 163,-4-1-22,-2 0 1,-1 1 0,-1-1 308,-2 1-208,0-1 1,-2 5-1,-2 0 272,1-1-286,-12 4 0,15-4 0,-10 6 0,1 0-28,-4-2 0,0 10 0,-5-3 0,2 1-93,3 1 1,-3-2-1,1-1 1,1 1-11,-3 0 0,6 0 0,-2-2 0,5-2 61,3-1 1,0-4-1,-3 2 1,3-1 37,5-4 0,3 1 0,1-1 0,1 3-11,-1-3 1,3-6 0,2-1 0,4 0 48,-1-2 82,6 4 91,-6-10 0,9 4 129,3-6 1,3 0 0,6 0-212,0 0 0,1-1 1,-1-2-1,2-2-102,3 2 1,-1-1-1,6 1 1,1-3 14,3-2 0,7 5 0,2-4 0,1 2-84,0 1 1,2-3 0,7 4 0,2-2-10,2 2 0,0 1 0,2 2 0,-3 0-140,-1 0 0,-2 0 0,4 0-275,-2 0 318,-1 0 1,-4 0 0,-3 0 0,-1 2-57,-2 3 1,-1-4 0,2 4-119,-6-3 197,-2-2 1,-4 0-1,-2 0 1,-2 0-48,-3 0 0,0 0 393,-6 0-45,0 0 1,-4 0-185,0 0 0,-7-2-1115,2-3-1400,-4 4-661,-1-6 2110,0 7 0,-6 0-1076,-4 0 1124,-3 0 959,-1 0 0,-7 0 0,-1 0 0</inkml:trace>
  <inkml:trace contextRef="#ctx0" brushRef="#br0">15077 10259 8224,'-9'13'604,"-1"-4"1,7-1 1267,-2-3-1521,3-3 0,4 4 0,3-6 0,3-2-126,0-2 0,5-9 0,-4-8 0,4 0-89,1 0 0,1-4 1,-1 1-1,1-3-142,-1-2 1,-1 0 0,-2 0-311,-2 1 248,1-1 1,3 0 0,-2 2 0,-3 3-449,-2 5 365,-1 3 0,-5 11 1,0 8-1,0 11 161,0 7 0,0 3 0,0 7 1,0 1 110,0 1 0,0 6 0,0-6 0,0-1 52,0-2 1,0 4 0,0 0 0,2-2-18,3-2 0,-2-6 1,6-2 24,3-1-192,0-2 0,3-4 0,-1-3-31,1-2-74,-1-4 1,5-6-1,2-1 1,0-4-205,-1-5 1,1-7 0,-3-4 0,1 0-478,-1 1 1,-2-6 0,-2 2 796,0-3 0,7-2 0,2 0 0</inkml:trace>
  <inkml:trace contextRef="#ctx0" brushRef="#br0">15336 9568 8676,'0'-14'302,"0"4"-14,0 1 0,2 5 0,1 1 237,2 6 0,6 1 0,-1 4 0,2 0-706,3 0 1,-1-4 0,0 6 0,2 1-2738,4 2 2918,-4 1 0,11 1 0,-5-1 0</inkml:trace>
  <inkml:trace contextRef="#ctx0" brushRef="#br0">15753 9885 8009,'-3'-8'1752,"3"3"1,-1 5 0,10 3-1156,2 2-446,9 6 1,-3-9 0,7 2 58,2-2-121,1 4 0,0-4 1,-1 3 60,-2-4-360,0-1 0,0 0 0,-2 0 1,-1 0-880,-4 0 1,-2 2 0,-4 1-1,-3 4 1089,-2 1 0,-1 1 0,-5 6 0</inkml:trace>
  <inkml:trace contextRef="#ctx0" brushRef="#br0">15753 10244 10182,'-8'-1'1018,"4"-4"0,4 2 0,4-5 0,8 0-681,5 0 0,6 3 0,5-5 1,3 1-450,2 1 1,-1-3-1,5 4 1,-2 1-581,-3-1 0,-1 3 0,-1 2 0,0-1-2367,-1-2 3059,3 0 0,-10 5 0,7 0 0</inkml:trace>
  <inkml:trace contextRef="#ctx0" brushRef="#br0">16645 9669 8084,'0'-10'1526,"0"1"1,0 4-60,0-5-1301,0 7-73,0-3 0,0 7 86,0 4 0,-1 3 0,-2 6 0,-2 1 124,2-1 1,-1 5-1,1 2 1,-2 2-73,2 2 0,0 2 1,0 4-1,-2 2-47,2 6 1,1 2 0,2 2-1,-1 1-63,-4-1 0,3 0 1,-3 0-1,4-1 71,1-4 0,0-3 0,0-6-314,0 0 58,0 0 1,0-7-1669,0-3-764,0-3 2496,-7-8 0,-1-2 0,-6-6 0</inkml:trace>
  <inkml:trace contextRef="#ctx0" brushRef="#br0">15739 7065 8117,'0'-20'420,"0"1"0,2 0 507,2 5 1,-2 2-542,3 8 1,-4 5 0,1 15 0,1 3-81,2 5 0,0 5 1,-5 3-9,0 2-226,0 6 0,0-8 0,0 4 1,0 0-101,0-4 1,0-2 0,0-1-312,0 0 266,0-7 0,0-1 0,0-7 155,0 0 0,-2-6 0,-1-4-3,-2-8 0,0-5 0,5-10 0,0-5-49,0-3 0,0-4 0,2-2 1,3-6-52,4-2 1,-1-1-1,2 2 1,1 0-113,2-5 1,1 7 0,1-5 0,1 3 181,3 3 1,2 2-1,4 8 1,-1 3 126,2 5 1,-1 4 0,1 6 581,-2 4-539,-6-3 0,2 6 0,-5-1 52,-1 6-260,-6 5 1,0 8 0,-5 2 0,2 3 3,-2 1 1,-1 2-1,-2 5-183,0 0 161,-7 6 1,4-5 0,-5 5 0,2-1-33,3-1 1,-1 7 0,1-3 0,-2 1 80,2 1 0,2-7 0,1 1 0,1-2-67,4-2 0,3-2 1,6-3-1,1-5-263,-1-3 0,2-2 0,2-1 0,3-3-161,1-6 0,2-2 0,5-2-1849,-1 0 1207,1 0 1091,0-6 0,6-2 0,2-7 0</inkml:trace>
  <inkml:trace contextRef="#ctx0" brushRef="#br0">17696 8345 8625,'0'-14'0,"0"-1"0,0 1 0,0 0 647,0-1 0,0 1 1,0-2-1,0-2-107,0-1 0,0 0 0,0 5 36,0-1-419,0 1 0,-7-1 0,-2 3 137,-4 2-235,5 4 0,-10 6 0,2 1 0,-5 6-242,-4 7 1,-2 8-1,-2 14 1,0 7 89,0 8 0,5 6 0,2 4 0,3 1 198,6-1 0,0 0 0,9-2 1,0 0 54,3-3 0,9-13 0,4-1 1,8-7 82,2-8 1,0-4-1,4-11 1,-2-2 55,2-5 1,-1-4 0,1-1-185,-2 0-94,-7-6 1,9-2 0,-7-6-1526,-1-1 1099,-2-5 1,3 4-1,0-5 1,-1 2-1961,-2-1 2365,-2-5 0,7 2 0,1-5 0</inkml:trace>
  <inkml:trace contextRef="#ctx0" brushRef="#br0">18012 8561 8000,'-5'-10'0,"1"1"3021,0-2 1,3-2-2420,1-2 1,1 3 0,4 2-800,5 5 1,3-1 0,1 1 196,0 2 0,1-5 0,-1 0 0</inkml:trace>
  <inkml:trace contextRef="#ctx0" brushRef="#br0">18415 8993 8305,'10'-5'427,"-1"0"0,-4-5 0,5 4 0,-1-2 29,-1-3 1,5-2 0,-4-1-1,4-2-107,2-3 1,-1-2-1,0-6 1,2-1-59,4-2 1,-4-8 0,4-2 0,0-7-219,-1-5 0,0-4 0,-3-5 1,0-5 149,-2-6 0,2-4 1,-9 0-980,1 0 521,-5 5 0,3 9 0,-6 11-109,0 8 273,0 6 1,0 19 190,0 4-99,-6 9 0,3-1 0,-7 6-98,-1 0 0,3 8 0,-2 5 0,-1 7-42,-2 8 0,-1-1 0,0 13 0,-1 3 113,1 3 0,-1 9 1,3-4-1,0 1 115,3 1 0,4 0 0,-3 3 0,2-2 21,2-1 0,3-7 1,1 4-192,0 0 32,6-12 1,2 3 0,7-12-1,-1 0-68,0 0 1,-1-7 0,-2-3-543,-1-3 339,0-8 1,4 0 0,0-4 0,1 0-339,-1 0 0,0-3 0,1-2 1,-1-3-142,1 0 0,4-8 0,2 3 779,1-4 0,-4-8 0,2-1 0</inkml:trace>
  <inkml:trace contextRef="#ctx0" brushRef="#br0">19077 8460 8219,'13'-29'0,"-2"1"0,-2-1 0,1 0 905,-2 0 1,-2 5 0,-6 2-342,0 1 0,0 2 0,-1 6 1,-4 4-47,-5 4 1,-2 5 0,-3 5-544,1 4 29,-7 10 0,5-1 1,-3 6-284,3 2 221,1 1 0,1 2 0,0-1 1,1 1-145,3 0 1,2 0-1,5 1 1,-2 0 14,2-1 0,1 2 0,2-12 0,0-2 218,0-1 0,2-3 0,3-3 0,4-6 100,4-2 1,2-4-1,1-2 1,1-6-105,2-3 1,2-6 0,-3-2 0,1-1-134,-1-4 1,2-1-1,0 0 1,-3 1-58,-1 2 1,-2 2 0,1-3 267,-1 1 130,-6 6 0,3-3 736,-6 7-885,0 6 0,-5 13 0,0 11 1,0 4 93,0 6 0,-5 1 1,0 3-1,2 4 91,2 4 1,1 4 0,0 3 0,0 3-84,0 4 0,0 4 0,0 4 0,-2-1 75,-3-2 0,4-1 1,-4-9 31,3 1-187,-4 0 0,-1-7 1,-4-3-1,2-4-130,-3-4 0,0-6 1,-3-1-558,1-2 315,0-2 1,-1-11-1,1-3 1,-1-4-217,1-1 1,0 0-1,-1 0 1,1 0 221,-1 0 0,1-6 0,0-5 0,-1-5 235,1-4 0,4 0 0,1 0 0,-1-4 229,2-3 1,2-6 0,6-1-1,0 2-169,0 2 0,1 1 0,4-1 0,5-2-199,2-2 0,4 0 0,4 6-1954,4-1 1343,3-6 1,6 3 772,1-7 0,6 7 0,-3-3 0</inkml:trace>
  <inkml:trace contextRef="#ctx0" brushRef="#br0">19609 8590 10721,'0'-15'616,"2"6"0,2-1 1,4-1-335,0-2 0,5-3 0,-3-3 0,4-5-268,5-3 0,-3-2 0,5-1 0,-2-4-52,1-4 0,-1 1 1,-5 0-1,-1 2-196,-4 3 0,3-1 0,-8 4-504,0 6 636,-3 12 1,-7 16 0,-4 11 276,-3 5-205,-1 3 0,5 11 1,-1 2 402,-1-1-171,4 6 1,-4-7 0,6 5 0,1-3 136,-3-2 1,6 3 0,-4-4 0,3-2-16,2-2 0,2-2 1,3-3-1,4-2-215,4-3 0,1-5 1,1-7-1,-1-2-299,0-3 1,2-1 0,2-2 0,3-2-375,1-3 1,-3-3 0,4-6 0,-1 0 99,1-1 1,-6-4 0,4-2-1,-2 1-189,0-1 0,0-5 0,-6 2 0,-2-3 653,-1-2 0,0-6 0,4-2 0</inkml:trace>
  <inkml:trace contextRef="#ctx0" brushRef="#br0">19796 7611 7946,'-8'-8'1294,"2"4"1,7 8 0,6 6-1035,7 3 0,2 3 0,8 1-527,2 3 208,1-1 0,2-5 0,1 0 1,2 1-724,1-1 782,1 1 0,1 5 0,2 3 0</inkml:trace>
  <inkml:trace contextRef="#ctx0" brushRef="#br0">20904 8302 8116,'-8'-14'0,"1"1"0,3 2 1056,-1 1-264,0 7 0,13-5 0,5 5 0,8-2-380,6 2 1,0 1 0,10 2 0,0 0-82,-1 0 1,1 0-1,3 0-37,-2 0-146,1 0 1,-2 0 0,-5 0 0,-5 0 183,-3 0 1,-7 0 0,1 2 31,-7 2 1,-5 0-365,-6 5 0,-12 7 0,-4 7 0</inkml:trace>
  <inkml:trace contextRef="#ctx0" brushRef="#br0">20933 8547 8339,'-15'0'759,"1"0"0,4 0 506,1 0-277,6 0-609,-4 0 0,20 0 0,6-2-82,7-3 1,7 2 0,2-5 0,2 0-383,3 0 0,2 3 1,1-3-1,0 2-437,0 3 0,0-1 522,0 0 0,1 2 0,-1-4 0</inkml:trace>
  <inkml:trace contextRef="#ctx0" brushRef="#br0">22745 8187 7243,'0'-10'1204,"0"1"-532,0-2 0,2 3 1,1-2-1,2-1-302,-2-2 0,0-3 0,1-2 0,0-2-103,0-3 0,-3 1 0,-1-4 0,-1 4-21,-4 1 0,0-3 0,-8 5 0,-3 3-85,0 5 0,-8 4 1,-3 7-263,-5 0 46,-8 7 0,5 14 1,-5 12-1,3 9-59,2 6 0,2 8 1,5 8-1,6 1 158,8 4 0,6 0 0,8-1 1,1-2 69,4-2 0,9-3 1,9-10-1,2-8 57,4-8 0,-3-6 1,7-4-1,-2-4 39,-3-5 1,1-5 0,0-11 130,0 0-318,-1 0 1,4-6-1,-1-4 1,-4-4-455,0-5 0,-4 1 1,1-4-2804,1 1 3234,-4-5 0,6 10 0,-5-4 0</inkml:trace>
  <inkml:trace contextRef="#ctx0" brushRef="#br0">23796 7093 8698,'-15'-14'137,"1"0"1,-1 6-1,1 3 1,-2 3-101,-3 2 1,-3 8 0,-7 8 0,0 11 370,0 10 1,-1 13 0,-2 9 0,-2 10-140,18-32 1,0 1 0,3 4 0,1 0 0,0 1 0,1 1-1,1 3 1,0 2-111,0 2 1,2 2 0,2-1 0,1 1 0,0 3 0,0 0 0,0 1 0,1 0-181,-1-1 1,2-1 0,-1-2-1,1 0 1,3 0 0,0 1 167,0 0 1,0-1-85,0-1 0,0-1 0,3-1 0,1-1 0,0-5 0,1-2 0,10 35 57,4-9 0,-2-5 0,7-10 0,2-9-306,1-8 1,-3-3-1,0-11 1,0 1-475,-2-4 1,4-5 0,-7-4-566,-1-5 1225,-2-4 0,-2-7 0,1-2 0</inkml:trace>
  <inkml:trace contextRef="#ctx0" brushRef="#br0">24069 8575 8177,'2'-9'1292,"1"-1"1,3-1-765,2-2 0,2-3 0,6-1 1,1-6-288,3-4 0,3 0 0,-2-13 0,2-5-107,2-6 0,1-5 1,-1-1-1,-2-3-106,-2-2 1,-7-5 0,-4-7-1,-1 2-157,-1 7 1,-1 7-1,-7 10 1,0 10-5,0 6 1,-7 16-1,-2 6 66,-4 7 0,-2 11 0,-1 7 83,-3 7-9,3 5 1,-5 8-1,5 4 220,-3 2-123,3 2 1,-5 5 0,9 2-1,0-1 31,3 1 0,4 4 0,-3-2 1,2-1-99,3-3 1,1-4 0,4 0 0,1-1-242,2 0 1,6-6 0,-2-5 0,4-7-147,1-6 0,2-3 0,2-3 1,1-3-225,-1-5 0,-7-4 0,0-1 0,4 0-250,2 0 1,2-6 0,-4-4 0,-1-3 823,1-1 0,5-7 0,3-1 0</inkml:trace>
  <inkml:trace contextRef="#ctx0" brushRef="#br0">24731 8043 7957,'-2'-16'288,"-3"-3"1,2 4-1,-6-1 1,-3 7 530,0 2 1,-3 3 0,-1 4 0,-1 1-258,-3 4 1,-5 3 0,3 8 0,-2 3-540,0 5 0,6 3 0,-1 2 0,4 0 26,6 0 1,-4 0 174,3-1-308,4-5 0,0 2 1,6-6-1,0-1-815,0-2 711,6-2 1,2-1 0,6-3-83,1-5 246,6-4 0,-5-7 1,3-4-1,-2-3 38,3-1 0,-4 0 0,3-1 0,-3 2 31,-2 4 1,0-2 0,2 6 77,4 2 1,-8 1 0,6 5 130,0 7 0,-1 6 0,-4 14 0,-2 4 30,-1 4 1,-7 5-1,2 5 1,-4 3 373,-1 1 0,-6 4 0,-4-7 439,-2-3-830,-3 2 1,-4-17 0,-2 1 707,-1-7-748,-2-4 0,0-8 0,0-3 0,-3-6-4,-5-2 1,-3-4 0,-4-2 0,6-8-610,2-5 1,4-2 0,3-9 0,5-4-2188,3-3 0,8 2 0,5-6 2573,6-1 0,18-1 0,9-2 0</inkml:trace>
  <inkml:trace contextRef="#ctx0" brushRef="#br0">25019 8057 8726,'-15'0'661,"1"0"0,4-1 0,2-4-400,2-5 0,3-2 0,7-3 0,6 1-252,3-1 0,3-5 0,1-4-456,2-3 351,7-2 1,-8 0-1,4 0-237,-1 0 270,-2 1 0,-5-1 1,1 0 297,-1 0-246,1 7 1,-3 1 152,-2 7 0,-2 7 0,-5 7 0,2 12 4,-2 10 0,-1 8 0,-2 13 0,-2 2 224,-3 3 1,4 2 0,-4 4-1,3-3-39,2-1 0,-1-1 0,-2-2 0,-2-1-196,2-4 0,1-4 0,2-8 0,-2 1-398,-2-4 1,2-8-1,-3 0-3194,4-3 3457,-6-1 0,-1-1 0,-6 0 0</inkml:trace>
  <inkml:trace contextRef="#ctx0" brushRef="#br0">24918 8561 7933,'-8'-14'1360,"1"4"0,9 0-810,3-1 0,4 3 0,12 0 0,6 0 118,5 0 1,8 3-1,-3-3-81,0 2-537,4-5 0,-5 9 1,2-3-1,-3 4-484,0 1 0,-9 0 0,3 0-3076,-2 0 3510,-6 0 0,6-7 0,-5-1 0</inkml:trace>
  <inkml:trace contextRef="#ctx0" brushRef="#br0">25666 8101 7901,'0'-15'624,"0"7"0,3-5 0,7 4 1,9-4-296,6-1 1,11-1 0,2 2 0,5 2-233,5 2 1,-5 1 0,2-4 0,-7 4-681,-2 2 1,-4-3-1,-8 4-465,-5 2 1048,-10-5 0,-2 0 0,-7-7 0</inkml:trace>
  <inkml:trace contextRef="#ctx0" brushRef="#br0">26011 7712 7901,'-8'6'0,"-3"-2"0,5 5 856,-2 2-556,4 9 0,-2 2 0,6 8 0,0 4 28,0 4 1,0 9-1,0 2 1,0 2-231,0 4 0,5-7 0,0-3 0,-2-7-496,-2-3 1,1-1-1,1-7 1,2-3-868,-2-5 1265,-1-3 0,4-8 0,2-2 0</inkml:trace>
  <inkml:trace contextRef="#ctx0" brushRef="#br0">26414 8345 7970,'6'-14'888,"-2"-1"0,5 1 0,2 0-542,2-1 1,6-6 0,2-3 0,2-4-319,2-6 0,2-3 0,2-7 1,0-6-72,0-8 0,-5 1 0,-4-7 0,-2 2-125,-5-1 1,-7 1 0,2 6 0,-1 5-42,-4 8 0,-3 17 0,-5 13 120,-5 5 0,-2 10 0,-3 9 1,1 7 113,-1 6 1,1 4 0,0 6 0,1 4 209,3 4 1,-3 1-1,4 0 1,-2 2 82,1 3 0,-1-3 0,6 3 0,0-5-294,-1-5 1,4 4 0,-2-5-505,2-1 368,2 6 0,0-12 0,2 4 0,1-5-255,2-5 0,6 1 1,-2-6-1,4-3-601,1-4 0,1-1 0,1-6 968,3-2 0,3-8 0,7-3 0</inkml:trace>
  <inkml:trace contextRef="#ctx0" brushRef="#br0">27018 8072 7892,'7'-29'0,"1"0"683,0 0 1,3 7 0,-6 3 35,-2 3 1,-8 8-1,-5 3 1,-2 4-435,-3 1 1,-1 6-1,-1 4 1,-2 2-17,1 3 1,-3 4 0,2 2-403,1 1 83,2-4 0,7 9 0,-1-3 0,1 1-93,1-1 0,1-1 0,7-6 0,0 2-304,0-1 1,0-7 272,0-1 1,7-7 0,4 2 0,5-5-61,3-5 0,0 2 0,-4-7 0,1-1 41,3-2 0,-3 4 1,3 1-1,-3 1 285,-2 4 0,1 3 1,-3 5-1,0 4 92,-3 4 0,-6 10 0,2 4 821,-3 5-704,-2 14 0,0-6 0,-2 11 686,-3-1-641,-3 4 1,-11-9 0,0 1 0,2-6 210,1-6 0,-4-10 0,1-5 0,2-5-78,1-4 0,-4-4 0,1-6 0,0-1-452,-2-4 1,5-9-1,-3-10 1,3-4-948,2 0 0,1-6 0,3-1 920,6-2 0,-4-8 0,0-6 0</inkml:trace>
  <inkml:trace contextRef="#ctx0" brushRef="#br0">27263 7583 7932,'0'-23'0,"0"4"973,0 3 0,0 2 0,1 1 438,4 3-1177,3 4 0,8 1 0,3 0 0,4 2 119,-1 1 1,5 9 0,-3 2 0,2 4-265,-2 2 0,-3 1 0,-7 3 1,-1 5-89,-4 3 0,-2 2 1,-7 0-1,-2 1-97,-3 3 1,-3-2 0,-6 4 0,-2-1-88,-3-1 1,1 1-1,-6-4 1,0 2 90,2 2 1,1-2-1,7-7 1,-1-2 274,1-3 1,1 4 0,2-4 0,3-3-45,2-1 0,1-6 0,6-1 1,4 1 6,5-2 0,-1-2 1,4-6 36,3 0-98,2 0 1,-2 0 0,1 0-26,3 0-171,-1 0 0,0-1 1,2-3-1,-1-2-252,1-2 0,0 0 0,-3-3 0,1 1-821,-2-1 1184,-1-2 0,5-1 0,2 0 0</inkml:trace>
  <inkml:trace contextRef="#ctx0" brushRef="#br0">27752 7928 8644,'0'-14'0,"0"-1"0,0 1 0,0-1 777,0 1 0,2 1 0,2 4 0,6 2-272,3 1 0,3 4 0,1-3 0,4 4-255,2 1 1,1 0 0,6 0 0,2 0-191,1 0 0,1 0 0,-5 0 0,-2 1-556,-3 4 0,3-3 1,-5 3-1,1-4-495,-4-1 1,-8 0 990,-1 0 0,-1-6 0,6-2 0</inkml:trace>
  <inkml:trace contextRef="#ctx0" brushRef="#br0">28025 7568 7969,'-8'7'218,"-3"1"0,5 8 0,-1 1 329,1 2 0,1 12 0,5-3 0,0 4 40,0 4 1,0-4 0,0 4-1,0 0-451,0-4 1,0-2 0,0 0-1893,0 4 885,0-10 871,0 9 0,-6-10 0,-2 6 0</inkml:trace>
  <inkml:trace contextRef="#ctx0" brushRef="#br0">28615 8129 8154,'2'-14'433,"3"0"1,1-1-1,5 2 1,-1 2-97,1 2 1,2-3 0,1-5 0,1-4-75,-1-1 0,0-2 0,1-5 0,-1 0-190,0 0 1,-4-6 0,0-3-262,1-4 176,-5-7 1,1 2-1,-7-5-165,0-3 145,-7-1 0,4 7 1,-7 7-514,-1 12 379,-2 7 0,-1 17 0,-2 6 1,-1 11 53,-3 12 0,1 7 0,5 15 1,-1 3 474,1 4 1,1 9-1,2 2 1,3-3 71,2-1 1,1-6 0,5-2 0,0-1-232,0-4 1,0-3-1,1-3 1,4-4-369,5-6 1,3 0-1,1-11 1,0-1-1221,1-2 1,4-8 1383,0-3 0,13 3 0,-2 0 0</inkml:trace>
  <inkml:trace contextRef="#ctx0" brushRef="#br0">29162 7784 8752,'0'-14'0,"-2"-1"0,-2 1 181,-6-1 0,-3 7 0,-1 4 0,-2 4-300,-3 4 0,-2 4 0,-3 8 0,5 2 231,3 1 1,1 7 0,1-2 0,1 3-47,4 2 0,2 0 0,7-2-119,0-3 47,0 3 1,0-11 0,0 3 0,0-3 8,0-2 0,2-6 0,3-3 1,4-3-43,4-2 0,1-2 0,1-3 0,-1-4-57,0-4 0,1-1 1,-2-1-1,-2 1 200,-2-1 1,1 1 0,3 0 0,-2 1 164,-1 3 1,-6 4-194,6 6 0,-7 8 0,2 6 0,-3 10 154,-2 8 0,0 7 0,0 10 1,0 7 59,0 5 0,-2 6 1,-3-5-1,-4-1 131,-4-2 1,-2-4-1,3-7 1,0-12 69,3-8 0,-1-8 0,-4-5 1,-1-3-70,1-2 1,0-5 0,-1-10-953,1-5 0,1-2 0,2-3 0,1-1-972,-1-3 0,3 2 1502,-1-7 0,-1-7 0,-4-6 0</inkml:trace>
  <inkml:trace contextRef="#ctx0" brushRef="#br0">29335 7352 9135,'14'-12'0,"0"0"-49,1 3 1,4 1-1,2-2 1,-1 5 605,1 4 1,-2 1-1,-4 1 255,-1 4 0,-1 3 1,-3 7-1,-6 1-770,-2 3 1,-8-2-1,-4 7 1,-3 0-279,-1-1 0,-5 2 0,-2-4 0,0 0 20,0 0 0,2-2 0,5-6-181,-1-4 221,1 4 1,4-11 0,2 4 67,2 0 0,3-4 1,8 3-1,6-4 62,6-1 1,1 7 0,6 1 0,1 1 115,3 1 1,0 4-1,1 7 1,0 1 86,0 4 1,-7 1 0,-3 0 0,-3-1 203,-1-2 0,-7-2 1,-4 4-1,-2-4 66,-2-1 0,-6-2 0,-4-4-57,-3-1-284,-7 0 1,2-4 0,-4-2 0,-1 0-211,1 0 0,-2-5 0,-3 2-2218,3-3 1077,-3-2 1265,11 0 0,-5 0 0,6 0 0</inkml:trace>
  <inkml:trace contextRef="#ctx0" brushRef="#br0">29694 7712 8124,'15'-6'0,"-1"-4"292,0-3 0,1 1 0,-1 2 1226,1 5-1071,5-3 0,-2 7 0,6-6 0,0 2-46,-2 1 0,5-1 0,-3 5 1,4 0-619,0 0 0,0 0 1,-4 0-1,-5 0-1438,-3 0 1655,-8-7 0,-2-7 0,-6-8 0</inkml:trace>
  <inkml:trace contextRef="#ctx0" brushRef="#br0">29953 7367 7986,'-14'1'664,"-1"4"0,6 3 1,1 7-1,1 1-191,4 3 0,2 5 0,1 8 0,0 3-114,0 2 0,0 1 0,0 5 0,0 0-168,0 0 1,0-6 0,0-3 0,0-5-417,0-5 0,0 1 1,0-6-2455,0-1 2679,-7-2 0,12-2 0,-3 1 0</inkml:trace>
  <inkml:trace contextRef="#ctx0" brushRef="#br0">30442 7626 9656,'7'-13'-704,"2"3"0,-1-1 0,2 6 704,1 2 0,2 8 0,1 3 0</inkml:trace>
  <inkml:trace contextRef="#ctx0" brushRef="#br0">30888 7554 8021,'15'-7'0,"-6"4"0,1-5 0,0 0 228,-2 0 1,4 5 0,-2-2 8,3 4 1,1 1-238,0 0 0,7 0 0,2 0 0</inkml:trace>
  <inkml:trace contextRef="#ctx0" brushRef="#br0">31248 7626 8029,'-8'-7'0,"2"-2"69,-1-4-9,6 5 1,-4-3 0,11 6 0,7 0 354,5-1 0,7 4 0,1-3 0,4 4 87,4 1 0,4 0 0,-3 1 1,2 3-311,3 0 1,-5 3 0,-1-4 0,-2 2-443,1-2 0,-7 3 0,3-1 1,-4-2-377,-2-1 1,-3-2 0,-5 0-1988,-1 0 2613,-6-6 0,-1-2 0,-7-7 0</inkml:trace>
  <inkml:trace contextRef="#ctx0" brushRef="#br0">31651 7352 8029,'-15'0'105,"1"0"0,4 2 1,1 3-1,-2 6 179,-2 7 0,3 4 0,2 7 0,0 1-47,0 4 0,0-2 0,-1 6 1,4 0-261,3-1 0,1 5 1,-2-6-1,-2 1-529,2-3 1,1-5 0,2-4-1220,0-1 1771,0-6 0,6 3 0,2-7 0</inkml:trace>
  <inkml:trace contextRef="#ctx0" brushRef="#br0">31852 7971 7303,'13'-10'461,"-3"1"1,2 4 0,-4-4 0,2-3 4,0 0 0,4-3 0,5 1 0,0-2-247,2-3 1,-3-1-1,4-7 1,1-3-135,-1-1 1,-3-5 0,3-4-1,-1-7-408,-3-5 0,-2-4 0,-2-2 0,-1 1-122,-3-1 0,-2 7 1,-5 6-1,2 10 365,-2 11 1,-3 13 0,-5 6 0,-5 3 153,-2 2 0,-8 7 0,1 4 0,0 7 166,-2 5 0,5 6 0,-3 3 0,3 2 106,2-2 0,-1 3 0,3 0 0,0 2-119,3 3 1,6-5 0,-4 0 0,2-1-194,1-1 1,-1 3-1,5-6 1,1 0-225,4-3 1,3-3-1,5 2 1,0-4-393,1-1 0,-6-2 1,10-4-1,-1-2-1378,-1-4 1960,0 4 0,-1-11 0,-1 4 0</inkml:trace>
  <inkml:trace contextRef="#ctx0" brushRef="#br0">32399 7554 8702,'0'-24'0,"2"1"0,1 3 0,2 2 443,-2 2 0,-3 8 0,-5 3-232,-5 4 1,-2 2 0,-4 4 0,-2 5-209,-1 2 0,0 4 0,4 4 1,1 2-18,0 0 1,-1 6 0,2-4 0,2 3-28,2 2 1,5-7-1,0-1 1,2-2-118,2 0 1,0 0 0,2-4-1,2-3-22,6-2 0,1-2 0,2-5 0,0 2 91,3-2 0,1-3 0,-2-5 0,-1-4 26,0-4 0,-4 0 1,0 2 420,1 1-231,2 1 0,-4-6 1,-1 1 411,-1 0-196,4-1 0,-10 6-171,4-1 0,-3 9 1,-2 1-1,0 9 14,0 9 0,0 10 1,0 11-1,0 4 7,0 5 0,0 5 0,-2 7 1,-1 4-31,-2 2 0,-6-4 0,3 2 0,-2-3 87,1-5 1,-1-13 0,-4-1-1,-1-6-141,1-4 1,0-3 0,-1-5 0,1-6-3,0-7 0,-1 0 1,1-6-67,-1-2 43,-5-1 1,2-2 0,-4 0-491,1 0 262,-5-7 0,4 4 0,-5-6-2008,3-3 1447,-3 0 1,11-4 704,-4-4 0,4-2 0,2-7 0</inkml:trace>
  <inkml:trace contextRef="#ctx0" brushRef="#br0">32859 7568 8178,'0'27'0,"0"-1"0,0-2 0,0 2 168,0 1 0,-1 0 1,-2-3-1,-2-5-809,2-3 0,-4 3 0,2 0 641,2-1 0,-5-2 0,0-2 0</inkml:trace>
  <inkml:trace contextRef="#ctx0" brushRef="#br0">32586 7496 8016,'-5'-32'0,"0"2"0,2 4 958,2 4 0,1-2 444,0 5 1,0 8-959,0 11 0,0 6 0,0 10 0,0 3-176,0 5 1,4 8 0,1 3 0,-2 0-96,-1 1 0,-2 4 0,0-4 0,0 1-145,0-3 1,0 1 0,0-2-1,0-1-205,0-1 0,0-4 1,0-1-422,0-2 169,0-7 17,0-2 304,0-9 1,0-8-1,0-2 1,0-6-29,0-3 1,0-8 0,0-3-1,0-3-28,0-2 1,0 1-1,0-3 1,0-1-26,0-1 1,0-10 0,0 3 0,0 0 82,0-2 1,0 2-1,2 0 1,1 3 52,2 2 0,4 2 0,-2 5 0,1 4 185,3 5 1,2 5 0,1 4 619,0 5-590,1 4 0,-1 1 0,0 0 575,1 0-560,-1 0 0,-4 1 0,-1 4 177,3 5-267,0 3 1,-2 1-1,-2 2 1,0 2 53,0 1 1,-5 6 0,2 1-1,-3 4-23,-2 4 0,0 1 0,-2-3 0,-1 3-91,-2 2 1,-5 1 0,6 4-1,0-2-128,3-2 1,-4-6-1,0 3 1,2-1-23,1 0 0,1-7 0,-2-6-1229,-2-1-224,0-4 733,5-1 1,0-11-546,0-8 1,0 0 1387,0-5 0,-6-7 0,-2-6 0</inkml:trace>
  <inkml:trace contextRef="#ctx0" brushRef="#br0">32759 6734 8437,'0'-19'0,"0"-2"0,0 0 79,0 0 1,1 7 0,2 4 0,4 1 111,1 1 0,-3 1 0,6 7 0,3 0 358,4 0 0,3 7 0,-1 4 1,8 6-198,3 7 1,3 10 0,-4 4 0,2 5-15,2 5 1,4 8 0,-6 7-21,-5-3-225,2 6 1,-8 4 0,-9-31 0,0 1 0,-2-1 0,-2 2-26,-2 0 0,-1 1 0,1 36 0,-6 0 0,-1-1-66,-4 0 1,-1-36-1,-1-1 1,-14 37 0,-1-3-114,-4-6 1,4 1 0,-2-5 0,0 0-139,2 0 1,-1-2 0,6-6 0,-4-1 99,-2-3 0,1-5 0,-4-1 0,4-4-1154,1-4 0,2-8 1303,5-1 0,-13 6 0,-4-4 0</inkml:trace>
  <inkml:trace contextRef="#ctx0" brushRef="#br0">24170 6734 8403,'0'-24'0,"0"1"0,0 3 0,0 2-81,0 2 0,6 2 0,4-1 0,4 1 70,5-1 1,4-4 0,5 0 0,3 1 192,2 2 0,4 2 1,6-2 296,0-3-289,1 3 1,-1-5 0,-2 5 361,-2-3-493,2 3 0,-6-3 0,4 8 0,-6 3-65,-2 1 1,-3 2-1,0 5 1,-4 0-34,-5 0 1,-3 2-1,-2 3 1,-1 4 23,-3 4 0,1 2 1,-5-1-1,2 0-8,3 1 0,2-1 1,2 2-1,-1 2 120,0 1 0,2-5 1,3-4-1,5-1 17,4-1 1,-1 4 0,-2-8 234,-1 0-305,0-3 1,10-1-1,-1-1 1,1-4-52,1-5 0,-4-3 1,4-1-1,-2 0-80,1-1 1,1-4-1,-3 0 1,2 0-131,-2-2 1,-4 3-1,-2-4 1,-2 0 78,1-1 1,-2 6 0,-1-4 0,-1 2 12,-3 0 1,-4-2 0,-3 3-1,-3-1 111,-1 1 1,-3 2 85,-4 2-154,0 0 1,0 7-25,0 7 1,0 7-1,0 7 1,0 0 281,0 1 0,0-1 0,0 1 263,0-1-370,0 0 1,5 1 0,2-1 276,1 0-193,-5 1 0,10-1 0,-4 1 0,4-1-4,1 0 0,2-4 0,2-2 0,3 0-94,1 0 0,2-5 0,5 2 0,1-2-26,4 2 0,-2-3 0,8 2 0,4-2-54,8-2 1,-1-5 0,1 0 0,3 2-6,1 2 0,3-4 0,2-2-103,1-1 130,0 5 0,1-5 0,-1 5 0,0-2-11,2 2 1,-5 1-1,2 2 1,-6 0 37,-8 0 0,5 0 0,-1 0 0,0 0-54,-3 0 0,-2 2 0,1 1 1,2 2-23,2-2 0,2-1 0,5-2 0,-1 0 90,1 0 0,1 0 0,3 0 0,5 0 85,4 0 0,1-2 0,1-1 0,4-2-96,-36 3 0,-1 1 1,39-1-1,-1 1 0,0-2-56,-37 0 0,0 1 0,2-1 1,0 1-1,1 2 0,0 0 1,0 0-1,0-2-26,-1 0 1,-1 0 0,-1 1 0,1 0 0,1-2 0,0 0 0,1 0-1,0 1 13,2 0 0,-1-1 0,-1 0 0,0 0 0,2 1 1,-1 0 81,-1 0 0,0 0-11,-1-1 1,1 1-1,2-1 1,0 1-1,1 0 1,-1-1 0,0 1-1,-1 1 5,-1 0 0,-2 0 0,0-1 0,0 0 0,1-1 0,0 1 0,0 0 0,0 1-6,1 0 0,-1 0 0,38 1 0,-1 0 0,-2 0-47,-3 0 1,5 0 0,-1 0 0,-3 0-1,-4 0 1,-4 0-1,0 0 1,-1 2 52,2 2 1,-7 0 0,-2 5 0,-6 2 39,0 2 0,-3 3 0,-1 2-86,-5 1 28,-5 7 1,-11-9-1,-1 7-251,1 2 112,-7 1 0,2 0 1,-8-1-1,-4-2-482,-4 1 0,-4-2 0,-5-1 605,-4-1 0,-1 0 0,-4-2 0,4 3 0</inkml:trace>
  <inkml:trace contextRef="#ctx0" brushRef="#br0">25795 5280 8296,'0'-9'408,"0"-1"1,2 7-1,1 0 35,2 6 1,0 5-1,-5 6 66,0 1-406,0 6 1,0-4 0,0 6 20,0-3-90,0 6 0,5-10 0,-1 3-80,0-3 22,-3 5 1,-1-10-1,0 3-205,0-1 141,0-6 0,0-4 0,0-11 0,0-7-35,0 0 0,0-8 0,0-1 0,2-3 114,3-2 1,1 0-1,5 1 1,-1-1 27,1 0 1,3 7 0,4 1 0,3 3 111,1 4 1,-4-2 0,2 11 244,1 2-346,-5 8 1,10 4 0,-7 11 238,-1 4-171,-9-4 0,2 7 0,-6-3-45,-2 4-48,-1 0 0,-2-4 0,0-1 0,0-2-254,0-4 0,-2-1 1,-1-1-1371,-2-1 1619,-6 0 0,10 1 0,-6-1 0</inkml:trace>
  <inkml:trace contextRef="#ctx0" brushRef="#br0">26659 5050 8248,'0'-14'98,"0"-1"1,0 6 421,0-1 1,-5 25-1,0 4 12,2 8 0,0 8 0,-1 0 1,0 1-241,0-1 0,3 3 0,1-4 0,0-1-100,0 2 1,5-9-1,1 3 1,0-2-245,1 0 1,4-4-349,-1-4 0,2-5 0,3-4-140,-1-6 1,-4-7 0,-1-3 0,3-2-75,0-3 1,1-2-1,-2-1 614,-1-1 0,-7-6 0,3-1 0</inkml:trace>
  <inkml:trace contextRef="#ctx0" brushRef="#br0">26558 5266 8248,'-13'-2'152,"4"-2"1,1 2-1,4-4 869,0-1 1,0 6-488,9-4 1,3 3 0,8 2-262,3 0-115,4 0 0,5 0 1,1 0-1198,0 0 707,0 0 0,1 0 332,4 0 0,2 0 0,8 0 0</inkml:trace>
  <inkml:trace contextRef="#ctx0" brushRef="#br0">26946 5324 8365,'0'-15'755,"2"2"196,3 4-689,-4-4 0,12 10 0,-3-5 0,4 0 48,5 0 1,4 0-1,5-3 1,1 3-36,0 1 0,-5 1 0,0 1 0,0-3-254,-2 0 1,4-3-1,-9 5 1,-2-2-216,-4-4 0,-8 4 0,2-1 0,-3-2 51,-2-2 0,-2-2 0,-3 3 0,-6 0-194,-7 3 1,1 6 0,-7-2 0,-2 3-58,-1 2 1,-2 0 0,2 2 297,3 3 86,-3 3 1,9 6 0,-2 2-29,4 3 61,-2-3 0,12 11 0,-4-4 0,5 1 209,4 0 0,1-2 0,0 4 1,1-4 30,4-1 0,3-2 0,7-5 0,-1 1-223,0-1 1,5-1-1,1-2 1,-3-1-242,-1 1 1,-1-3-1,1 0 1,1 0-331,2 0 531,1-5 0,0 10 0,3-5 0</inkml:trace>
  <inkml:trace contextRef="#ctx0" brushRef="#br0">27392 5165 8261,'0'-19'261,"0"0"0,0-5 1693,0 5-1464,0 6 1,0 8-266,0 10 0,0 8 0,0 6 0,0 0-47,0 2 1,0-3 0,0 4-1,0 0-180,0 1 0,0-4 0,2 5 0,1 0-473,2-2 1,0 1 0,-5-6 0,0 2-63,0-1 0,1-2 675,4-2 31,-3 1-68,4-7 0,-4-10 0,1-11 439,2-4-312,6-9 0,-8 5 0,5-4 0,0 1 20,0-2 0,2-1 0,2-2 0,0 1-342,-3-1 0,1 5 1,6 1-1,1 4-510,3 6 1,-1 1-1,-3 5 1,1 1 603,3-1 0,5 3 0,-3 4 0</inkml:trace>
  <inkml:trace contextRef="#ctx0" brushRef="#br0">27810 5108 8813,'4'14'303,"1"1"0,0-1 1,-3 2-1,1 3-245,2 5 1,-1-1-1,-2 0 1,1 1-130,2-1 0,0-2 0,-5-7 0,0 0 38,0 1 1,0-6 56,0 1 1,0-8 0,0-2 0,0-8-33,0-5 0,0-6 1,1-2-66,4-2 104,-3-1 1,9-3 0,-5 2-108,2 1 127,-4 0 0,8 0 0,-4 1 0,2 4 93,-1 6 1,1 1-1,4 7-55,1 2 0,-1 7 0,-1 8 0,-2 4-53,-1 3 0,-2 6 0,3-2 0,-3 1-58,-2 0 0,4-7 1,-5 2-1,-2-3 12,-1-1 1,-2-1 793,0 1-707,0-7 1,0-8 0,0-10-350,0-3 204,6-1 1,-3-1-1,7-1 1,-1-1 23,-1-2 0,5-2 0,-5 3 0,2-1 56,-1 2 1,-4 1-1,5 3 1,1 2-16,2 1 1,-4 7 0,1-2 22,1 3 1,2 9 0,1 2 0,-1 4-8,-3 2 1,1 4 0,-6 2 0,-2-1-72,-2 1 0,4 3 1,0-3-1,-2 0-259,-1-1 1,-2 0 0,0-6 0,0 0-319,0 1 1,0-6 634,0 1 0,-7 0 0,-1 4 0</inkml:trace>
  <inkml:trace contextRef="#ctx0" brushRef="#br0">28615 5093 8261,'10'-24'0,"-1"2"867,3 1 1,-4 2-1,0 5-265,-2-1 0,-3 7 0,-8 4-439,-4 2 0,-4 2 0,-1 2-233,-1 2 66,-6 4 1,5 7 0,-3-1-341,3 0 326,2 1 0,0-1 0,-1 2-614,1 3 455,6-3 0,0 5 0,5-6 0,-2-1-155,2 0 1,3 6 0,4-1 176,6-2 0,3-1 1,3-1-1,1-1 104,3 0 1,0-4 0,-2 0 0,3 1 130,1 2 1,-4 1 0,1-1 0,-3-2 13,-2-1 1,-1-1-1,-3 6 111,-6-1 1,-2 0 163,-2 1-268,-6-1 1,-7-6 0,-8-3 0,0-3-300,0-2 1,-4 4 0,2 1 0,-1-2-1406,1-1 1603,-1-2 0,-5 0 0,0 0 0</inkml:trace>
  <inkml:trace contextRef="#ctx0" brushRef="#br0">29119 5813 8073,'14'-7'0,"1"-2"2588,-1-4-1490,-6 5 0,-2-5-1107,-6 4 9,-6 2 0,-2 1 0,-6 6 0</inkml:trace>
  <inkml:trace contextRef="#ctx0" brushRef="#br0">16588 11654 8043,'0'-9'506,"0"-1"59,0-1 1,6 5 0,4 1-291,3 3 0,3 2 1,1 0-1,4 2-42,1 3 1,4 1 0,6 5 0,3-3 0,2-1 41,3-4 1,-3 3 0,1-1 0,0-2-215,-1-1 0,-2-2 0,-6 0 0,-2 0-432,-3 0 0,-3-2 0,-7-1-982,1-2-1060,-1 0 1066,-6 5 1347,-8 0 0,-14 0 0,-9 0 0</inkml:trace>
  <inkml:trace contextRef="#ctx0" brushRef="#br0">16631 11928 8043,'-14'0'1814,"4"0"-596,0 0-691,7 0 1,-2-5-148,10 0 1,5 0 0,9 5 388,5 0-593,3 0 1,4 0 0,0 0-1,5 0 75,0 0 0,6 0 1,3 0-1,-4 0-536,1 0 0,-1 0 1,3 0-1,-3 0-340,-2 0 1,-4-1 0,-8-2 0,-3-2 624,-5 2 0,-3 1 0,-2 2 0</inkml:trace>
  <inkml:trace contextRef="#ctx0" brushRef="#br0">18760 11295 8466,'0'-15'0,"0"1"0,0 0 0,0-2 445,0-4 1,0 4 0,0-3-1,0 3 31,0 2 1,0-2-1,-1-2 1,-3-2-128,0-3 0,-6 4 1,4-3-1,-1 1-56,1 3 0,-5 4 0,-1 4 0,-3 5-257,-5 4 1,-7 9-1,0 8-112,-5 11 73,-2 8 0,6 15 0,-1 4-271,0 7 228,0 4 1,7 1 0,3-2 0,4-3 68,6-4 0,2 4 1,7-10-1,2 0 63,3-3 0,4-9 1,9-6-1,3-2-6,1-3 0,-3-7 0,4-5 0,-1-6-24,0-4 0,-2 0 0,4-2 0,0 0-212,-2 0 1,4-4 0,-6-4 0,3-2-793,2-2 1,2-2 0,1-4-1976,-4 0 2923,3-1 0,2 1 0,7 0 0</inkml:trace>
  <inkml:trace contextRef="#ctx0" brushRef="#br0">19235 11467 8324,'0'-14'1231,"0"0"-305,0-1 0,0 6-585,0-1-329,0 7 61,0-4 0,-6 12-762,-4 0 689,4 0 0,-7 1 0,5 2 0</inkml:trace>
  <inkml:trace contextRef="#ctx0" brushRef="#br0">19753 11942 11113,'6'-8'358,"4"3"1,-2 2-1,2 0 1,1-3-136,1-2 0,3-2 0,-1-4 1,1-2-111,-1-4 1,0 3-1,1-7 1,-1-3-300,1-5 1,1-7-1,1-9-970,2-4 990,1-17 0,-8 0 1,-6 29-1,-1-1 0,0 0 1,-2 0-129,4-39 0,2 7 1,-4 9-1,0 5 206,1 7 1,-4 19 0,3 9 30,-4 6 171,-1 10 1,-1 2-1,-2 7 76,-2 4 0,-5 3 0,4 8 0,-2 3-60,-3 5 1,-2 4-1,-1 2 1,-1 4-58,1 4 0,1 3 0,2 3 0,1 0 16,-1 4 0,3-3 1,0 3-1,0-3-96,0-2 0,5 0 1,-2 0-1,3-1-288,2-4 1,2-3 0,3-6-533,4 0 633,4-7 0,2-1 0,1-6-1250,3-1 652,-3 0 792,11-6 0,-5 5 0,7-5 0</inkml:trace>
  <inkml:trace contextRef="#ctx0" brushRef="#br0">20587 11280 8038,'0'-24'832,"0"0"-390,0 7 1,-1-2-115,-4 9 0,-3 5 1,-8 10-1,-2 5-416,-1 2 1,0 9-1,3 3 1,-2 3-19,-1 2 1,5 0 0,6 0-1,0-1-37,0 1 0,5 0 1,-2-2-1,3-3 42,2-5 0,0 2 0,2-2 96,3-1 1,-2-8 0,7-6-1,1-2 164,2-2 0,1-6 0,0-2 0,1-4-100,-1-2 1,0 6 0,1-10 0,1 1-92,3 1 1,-3-2-1,3 1 1,-3-3 38,-1 3 0,-1-4 0,0 0-77,1-1 52,-7 4 1,4-2-1,-4 5 272,0 1-29,-1-1 1,-2 6 28,-1-1 0,1 9 0,-5 2-81,0 12 1,-5 3 0,-1 8 0,0 3-16,-1 5 0,1 0 1,3 5-1,-2 1-130,2 4 1,-4-1-1,2 10 1,1 1 28,-3-1 1,6 2 0,-6 3-1,3-1 140,-1 3 0,-2-10 0,3 6 0,-4-4-44,0-2 0,-5 0 0,5-7 0,-2-1-42,1-1 0,-1-7 0,-4 1 0,-1-2-106,1-3 1,-1-4 0,1-1-197,0-2 1,-1-4-1,1-6-22,0-1 0,-1-7 0,1 2 0,-1-3 70,1-2 1,4 0 0,1 0 0,-2 0 41,-2 0 1,-2-7-1,1-1 1,1-1 292,4-1 0,-3 0 1,6-6-1,0-1-111,-1-2 0,2-7 0,5 2 0,0-2-160,0 2 1,2-3-1,3 3-173,4-3 168,4-2 1,2 1 0,1-1-679,3 0 312,3 0 0,7 0 0,0 1 1,0-1 449,-1 0 0,7 0 0,2 1 0</inkml:trace>
  <inkml:trace contextRef="#ctx0" brushRef="#br0">21652 10374 8243,'-16'0'0,"0"2"-89,2 2 91,-10 4 1,12 8 0,-12 3 731,-1 5-477,-2 10 1,3 4-1,0 12 387,-2 7-459,-1 7 0,-7 8 1,2 0-1,4 2-46,2 3 0,4-2 0,9-35 0,0 1 0,2 0 0,0 0 46,0-1 0,1 0 0,-8 38 0,7-6 0,3 0 34,2 0 0,1 0 1,5-2-1,0-1-126,0-2 0,2-6 0,2 3 0,4-2-56,0 0 1,5-6-1,-3-8 1,3-3 207,1-2 0,0 4 0,1-4-181,-1-6-71,1 1 0,-6-8 0,1 6 0,-1-4-284,-1-4 0,4 3 0,-8-12 0,1-2-660,1-1 0,-4-1-1409,3-1 2360,-4-6 0,-1 5 0,0-5 0</inkml:trace>
  <inkml:trace contextRef="#ctx0" brushRef="#br0">21781 11208 8516,'-4'-14'0,"-1"0"964,2-1 1,-1 9-391,0 6 1,2 8-1,-3 11 1,4 5-119,1 3 0,0 8 0,0 4 0,0 2-154,0 2 1,0-1 0,0-2 0,0-2-191,0 2 1,0 0-1,0 0 108,0-1-234,0-7 0,0-2 0,0-8-264,0-1 331,0-2 1,0-14 0,0-8 0,0-11 24,0-7 1,0-3-1,0-7 1,0-1-82,0-1 1,0-7 0,1 2-1,4-4-250,5-1 1,-2 0 0,1-1 0,2 3 27,2 3 0,3-2 1,2 8-1,1 3 313,-1 3 0,2 9 0,0-1 567,-3 7-525,-1 4 1,-1 9 0,-1 3 225,0 4-232,-6 4 0,3 8 1,-6 3-1,0 3 42,1 2 0,-4 5 0,3-1 0,-2 1-85,2 1 1,-4-5 0,6 5 0,-2-1-141,-1 0 0,3-1 1,-4-4-1,3 0-88,2-1 1,-4 0-1,0-3 1,0-2-551,0-3 0,-2-5 0,3-6-4465,-4 3 5162,-1-6 0,7-12 0,1-10 0</inkml:trace>
  <inkml:trace contextRef="#ctx0" brushRef="#br0">22558 10863 8255,'0'-14'265,"0"-1"1,0 1 539,0 0 0,0 9 0,0 8 0,0 13 221,0 10 0,0 1 0,-1 11 159,-4 2-903,3 2 1,-4 1-1,6 0 344,0 0-524,0 0 1,0 0-1,0 1 1,0-3-214,0-2 0,0 0 1,0-5-1,0-2-415,0-2 0,0-2 1,0-3-1,0-2-417,0-3 1,0-5-1,0-6 943,0 3 0,6 0 0,2 3 0</inkml:trace>
  <inkml:trace contextRef="#ctx0" brushRef="#br0">22573 12029 8846,'5'-10'0,"1"2"708,2 2 1,-3-4-1,4 5 169,3 2 1,0 1-411,3 2 1,-3 2-1,-2 3-345,-5 4 1,-4 6 0,-1 2 0,0 3-75,0-3 1,-4-1 0,-3-3-1,1-2-53,-1-1 1,-4-7-1,2 2 169,-4-4-174,5-1 1,-5 0 0,5-1 0,-1-6-460,-1-7 0,5-1 1,-3-5-1,2 1-1926,3-1 2395,1-5 0,2 2 0,0-5 0</inkml:trace>
  <inkml:trace contextRef="#ctx0" brushRef="#br0">23105 10561 8456,'0'-19'0,"0"0"0,0 1 0,0 2 652,0 2 1,2 4 0,2 0 470,6-1-839,3 5 0,3-1 0,3 7 856,5 0-853,3 0 1,7 7-1,-1 4 1,-1 7-47,-1 6 1,-3 9-1,1 6 1,-2 4-123,-3 5 0,2 3 0,-7 6 1,-1 3-112,-2 2 1,-4-1 0,0 4 0,-4 1-145,-2-1 1,4 2 0,-6 5 0,1-1-26,2-4 1,-6-2 0,4-4 0,-3 3 13,-2 2 0,-5-2 0,-2 0 0,-1-5 35,-3 1 0,-6-2 0,-4 4-524,-2-3 411,6-1 1,-9-2-1,6-2 1,-3-1-267,-2 1 1,2-2 0,-1-1 0,-1-2-400,-3-2 0,0-3 890,-1 0 0,0-8 0,0 0 0</inkml:trace>
  <inkml:trace contextRef="#ctx0" brushRef="#br0">16588 14216 16500,'-8'-15'-2834,"0"2"2849,3 4 0,3 1 0,-1 5 0,6-2 605,7 2 0,3 1 1,3 2-1,3 0-167,5 0 1,3 0 0,2 0 0,1 0-4,4 0 0,3 0 1,7 0 197,4 0-398,-3 0 0,5 0 1,-6 0-175,4 0 239,-9 0 1,7-2 0,-12-1 347,-2-2-1107,-2 1 1,-3 2-1971,-3-3 1427,-9 4 0,-12-1 0,-11 10 1009,-7 5 1,-15-2 0,0 10 0</inkml:trace>
  <inkml:trace contextRef="#ctx0" brushRef="#br0">16588 14575 13876,'-19'0'0,"-1"0"0,3 0-450,1 0 1,5 0 1182,6 0 0,13 0 0,17 0-390,7 0 0,0 0 0,7 0 0,2-1-128,6-4 1,2 3 0,6-4 0,-4 1-97,-2 0 0,4-4 0,-3 4 0,-1 0-469,1-1 1,-4 4 0,-6-3 0,-5 4-785,-4 1 0,1 0 1,-10 1 1002,0 4 1,-1 3 0,-7 6 0</inkml:trace>
  <inkml:trace contextRef="#ctx0" brushRef="#br0">11380 17539 8648,'-2'-27'0,"-1"3"444,-2 5 1,-1 3 1901,1 2-1720,3 6-443,-4 8 0,8 9 1,2 9-1,4 2 57,0 3 0,5 1 0,-3 5 0,3 1-169,1 4 1,0-4 0,1 4-1,-1-3-173,0 3 1,-4-4 0,-2 6 0,-2-3-137,-2 1 1,-3-1 0,-1-5-1,0-3 86,0-1 0,0-6 97,0 1 1,0-11-1,0-10 1,0-11-74,0-9 0,7-12 0,2-4 0,4-5-186,1-5 0,1 2 1,-1-6-1,1 3 10,-1 3 0,2-4 0,2 2 0,1 5 287,-2 8 0,-1 3 0,-1 14 0,-1 5 260,0 7 0,-1 8 0,-2 6 0,-1 8 262,1 4 1,-3 4-1,0 7 1,0 1-118,0 1 1,0 1-1,3-7 1,-1-1-207,1-2 0,-3-2 0,0 3 0,0-2-505,0-2 0,-3-2 0,3-5-2696,-2 1 144,5-1 2875,-3-6 0,0-2 0,-1-6 0</inkml:trace>
  <inkml:trace contextRef="#ctx0" brushRef="#br0">12099 17295 8509,'15'0'482,"-1"0"1,-5 1-1,-1 4 184,-1 5 1,-2 4 0,-4 5 0,2 5-175,2 3 1,0 2-1,-5 0-355,0 0-119,6-1 1,-4 1 0,4 0 0,-1 0-96,0 0 1,1-1-1,-2 1-2441,0 0 2518,8 0 0,-4-1 0,6 1 0</inkml:trace>
  <inkml:trace contextRef="#ctx0" brushRef="#br0">12315 18201 8985,'-10'0'1436,"1"0"28,6 0-1464,-4 0 0,7 0 0,0 0 0</inkml:trace>
  <inkml:trace contextRef="#ctx0" brushRef="#br0">13005 17798 8340,'-15'-1'0,"-3"-4"445,-1-5-264,0 4 1,11-7 728,3 3-613,3-2 1,2-4 0,2-3-125,3-5-148,9-4 1,8 0 0,7-3 0,0-1 113,0-1 1,4-6 0,2 4-1,1 0 154,-1 0 0,-2 6 0,-6 8 0,-3 4-97,-4 4 1,-4 10 0,-4 3-198,-2 8 0,-2 11 0,-5 5 0,2 3-16,-2 2 0,0 4 1,2 1-1,3-2 115,0-2 0,5-3 0,-3-1 199,2-2-247,9-6 0,-5 2 0,5-5 32,0-1 1,-5-6 1,9-1 0,-4-7-226,1 0-30,-4 0 1,8-2 0,-7-3 0,-2-4-264,-1-4 0,-6-2 1,-1 3-1,1 0-826,-2 3 1261,-2-1 0,1-11 0,1-1 0</inkml:trace>
  <inkml:trace contextRef="#ctx0" brushRef="#br0">13250 18014 8299,'-14'13'0,"1"-2"0,2-3 877,1-2-258,7-1 1,3-6-1,11-6 1,5-6-378,3-4 1,7-7 0,-4 5 0,2 1-26,0 2 1,-1-1 0,1 1 0,-5 4-223,-3 4 1,3 4 0,0 4 0,-1 1 69,-2 4 1,-2 5 0,-1 7 244,-4 2-218,4 7 0,-5-4 0,7 5 0,-1-1 89,0-2 1,2-6 0,2 1 173,1-3-403,7-8 0,-4 3 0,8-6 0,2-4-314,2-4 0,4-5 0,-4-6 1,-1-2-832,3-3 1193,-6 3 0,5-12 0,-6 6 0</inkml:trace>
  <inkml:trace contextRef="#ctx0" brushRef="#br0">15681 17079 8278,'0'-24'0,"-1"1"-180,-4 3 0,3 0 0,-2 6 1446,2 0 465,2 6-1361,0-5 1,0 13 0,0 0 0,0 10-414,0 7 1,0 7-1,2 8 1,1 3 133,2 2 1,-1 1 0,-4 6 0,2-3-147,3-3 0,-4-1 0,6-5 0,-2 0-61,-1-5 1,1 1 0,-3-11 0,1-2 142,2-4 0,1-8 0,-3-1 0,4-10-125,1-12 1,-3-12 0,4-8 0,2-6-37,2-7 0,-3 2 0,-1-2-286,3-1 253,0-2 1,-2 0 0,0 3 0,1 7 174,1 6 0,3 6 0,-1 10 0,1 7 228,-1 6 0,0 6 0,1 11 0,-1 9 113,1 7 0,-1 5 1,-1 4-1,-2 1-28,-1 1 1,-2 2-1,1-3 1,-2 2 87,-1-2 1,-4-2 0,4-3-1352,0-3 698,-4 4 1,4-8 0,-6 6-2008,0-2 1697,7-7 1,-6 4-1,4-5 1,-3 2 553,-2 1 0,0 7 0,0-4 0</inkml:trace>
  <inkml:trace contextRef="#ctx0" brushRef="#br0">15523 17640 8960,'-22'-2'0,"4"-2"-317,7-6 174,5 4 1,7-1-1,6 6 1170,7-4 1,15 3-1,12-4 261,6-1-999,13 6 1,-5-10 0,10 4-1,1 1-30,-1-1 0,-4-2 1,2 4-1,-6 2-381,-4 1 1,-5 2 0,-10 0 0,-6 0-579,-6 0 1,-1 0-1,-6 2 700,-1 3 0,-2 3 0,-2 6 0</inkml:trace>
  <inkml:trace contextRef="#ctx0" brushRef="#br0">15955 17971 8229,'-15'5'175,"1"-1"1,0 6 0,1-4 723,3 2 0,5 0-331,10 2 1,3-4 0,8-6 0,3-1-141,5-4 1,-1-3 0,1-6 0,1-1-200,3 1 1,-6-2 0,-3-2 0,-3-1-78,-2 2 0,1-1 0,-2 0-377,-4-1 180,4-6 0,-11 7 1,2-6-859,-2-2 611,-8 6 1,-2-6-1,-7 7 1,-1 3-75,-3 5 0,1 4 1,-6 9-1,-1 3 255,-2 4 0,3 11 0,1 3 1,3 5 222,2 0 1,2 6 0,3 1 0,4 0-10,4 1 1,-2 4-1,3-4 1,2 1 31,5-3 1,5-9 0,7-1 0,-1 0-358,0-1 1,1-7 0,-1-7-1,1 1-282,-1-2 1,2-2-1272,3-6 815,-3 0 960,5 0 0,0-6 0,1-2 0</inkml:trace>
  <inkml:trace contextRef="#ctx0" brushRef="#br0">15322 16748 8130,'-10'-5'-88,"1"0"1,-1-4 0,-4 4 384,-1 2 0,1 4 1,-1 9-1,1 11 175,0 9 1,4 13-1,2 12 1,0 5-266,0 7 1,3 12-1,1-37 1,0 1-22,1 1 0,0 1-231,0 4 0,1 0 0,2-2 0,2 0 0,-1 3 0,1 1 152,0-1 1,1 0-119,2 1 0,1-1 0,-2-5 0,2-2 0,2-2 0,1-2 0,10 33-86,-1-5 1,-1-11 0,1 0 0,3-5-83,1-5 0,-3-7 0,4-7 0,-1-5-220,1-3 1,-1-6 0,3-1 0,-1-4-530,2-4 1,-4-5 927,2 0 0,0-7 0,5-2 0,0 1 0</inkml:trace>
  <inkml:trace contextRef="#ctx0" brushRef="#br0">16243 16777 8439,'14'-13'0,"0"3"196,1 5 0,4 12 1,2 7-1,1 10 127,4 8 0,2 13 1,4 11-1,4 6-192,0 4 0,-4 7 1,-15-32-1,0 0 1,-2 2-1,0 0-93,0 3 0,-1-1 0,-3-3 1,-1-1-1,-2 3 0,-2-1 1,-2-1-1,-1 1-17,-2-1 0,-1 0 0,-1 40 0,-4-2 0,-5-4-104,-3-5 1,-3-1 0,-1-7 0,-2-3-232,1-1 0,-3-12 0,0-6 1,1-4-487,-1-5 1,0-3 799,2-5 0,-3 3 0,-7-5 0</inkml:trace>
  <inkml:trace contextRef="#ctx0" brushRef="#br0">16904 16287 7974,'-8'-6'0,"4"-4"217,2-2 1,2 5 141,0 7 1,0 7 0,0 9 0,0 3-207,0 5 0,5 3 1,0 2-1,-2 0-172,-2-1 1,4 1-1,0 0 1,-2-2-20,-1-3 1,-2 2 0,0-7-1,0-2-17,0-1 1,0-1 397,0-1-177,0-6 1,0-5-151,0-12-14,0-1 0,0-17 0,0 3 1,0-5-56,0-4 0,0 1 0,1-7 0,3 1-22,0 1 1,8-3 0,-5 7 0,3 1 132,0 1 1,-1 4-1,6 3 1,-1 7-9,0 5 1,1 1 0,-1 8 0,1 5 300,-1 6 1,0 6-1,1 7 286,-1 8-489,-6-1 1,5 9 0,-5-3-939,0 4 589,-2-3 0,-6 7 0,0-4-1110,0 4 740,0 7 354,7 2 1,-6 7-1,6-1 1</inkml:trace>
  <inkml:trace contextRef="#ctx0" brushRef="#br0">17120 17467 8411,'0'-14'0,"0"0"0,0-1 0,5 6 0,0-1 0,1 7 0,-1-2 0,5 3 0,2 2 0,3 0 0</inkml:trace>
  <inkml:trace contextRef="#ctx0" brushRef="#br0">17480 17640 8450,'-10'-6'0,"2"-4"0,0-1 80,0 1 0,3-3 0,-3 4 63,2-4 1,1-1 0,7-2 0,4-2-612,9-1 1,1-2 0,9 4-456,6-3 742,-3-5 0,8 9 1,-8-3 329,1 3-106,0 1 1,-2 2 0,-1 4 487,-2 4-360,-7 3 0,2 9 1,-7 2-1,-4 6 12,-2 4 1,-1 3 0,-5 7-1,0 2-197,0 2 0,-7-3 0,-2 4 0,-4-4-90,-1-1 1,-1-5 0,1-1 0,-2-3 0,-3-2 0,3-2 0,-4-3 1,4-4 138,2-4 0,0-3 1,-1-4 234,1-3-158,0-3 0,4-12 0,2-4 167,2-4-357,1-7 0,5 0 0,1-5 1,4 3-145,5 2 0,3 2 0,3 4 1,3 2 195,5 3 1,-2 9 0,2 10 0,2 4 119,1 1 0,0 8 1,-3 6-1,-5 9-2,-3 4 0,-8 2 0,-3-1 0,-4 1-203,-1 0 1,-6-2 0,-5-1 0,-5-4-6,-3-1 0,-5-2 0,3-6 1,0-4-488,0-4 602,2-3 0,-2-2 0,-1 0 0</inkml:trace>
  <inkml:trace contextRef="#ctx0" brushRef="#br0">17768 17568 8450,'8'10'1018,"-4"-1"1,3 1-553,-2 4 0,-2-4 1,-8-1-1714,-5 3 1247,4-6 0,0 7 0,6-5 0</inkml:trace>
  <inkml:trace contextRef="#ctx0" brushRef="#br0">17825 17683 8399,'-19'0'0,"-2"0"18,-1 0 0,-2 0 1,-5 0-19,0 0 0,-6 0 0,-2 0 0</inkml:trace>
  <inkml:trace contextRef="#ctx0" brushRef="#br0">18602 13813 8266,'-11'-21'0,"0"-1"467,-1-1 0,-4 2 1,7 7-1,-4 1 245,-1 4 0,-1 2 0,1 7 0,0 0-276,-1 0 0,-1 8 0,-1 7-53,-3 7-269,-5 12 0,9 2 0,-3 9 116,3 3-133,1-3 1,6 9 0,1-4 68,1 1-147,2-5 0,7 10 0,3-3 28,4 3-142,4 1 1,3-4-1,2-2 1,3-1-162,1-4 1,-3-3-1,5-6 1,2-8 196,1-8 1,0-5 0,0-3-1,-1-4 193,-1-4 1,6-5 0,-7-5 0,3-6 108,2-7 1,-1-9 0,1-8 0,0-3-10,0-7 1,-2-5 0,-1-7 0,-6-2-15,-4-4 0,0 4 0,-11-5-333,-2 0 87,-8-1 0,-4-6 0,-10 4 41,-5 5 72,-3 9 0,3 5 0,0 11 0,0 9-120,1 7 1,1 11 0,4 5 0,-1 4-1054,2 1 1,1 6-1,1 4 1,1 4-1770,-1 5 2855,1 4 0,0 12 0,-1 2 0</inkml:trace>
  <inkml:trace contextRef="#ctx0" brushRef="#br0">18357 14187 8464,'-6'8'0,"-4"-3"678,-2-4 164,4-1 378,-5 0 0,13 0 0,1 0 1,12 0-680,10 0 0,10-5 0,6 1 0,4 0-641,5 3 1,-4 1 0,4 0 0,-3 0-12,-2 0 0,0 0 0,-1 0 111,-4 0 0,4 6 0,-5 2 0</inkml:trace>
  <inkml:trace contextRef="#ctx0" brushRef="#br0">19307 13698 8579,'-10'-24'626,"1"0"1,4 14 0,-3 5 0,2 13 32,2 10 0,-2 6 1,1 9-1,2 6-245,1 2 0,-2 7 0,-1 2 0,2 1-203,1 3 1,4 2 0,2 2 0,6-2-192,3-3 1,3 1 0,1-6-1,4-3 138,2-5 0,0 0 0,5-8-2798,-4-5 1657,3 1 0,-6-12 0,3 4 983,-5-4 0,-3-8 0,-2-2 0</inkml:trace>
  <inkml:trace contextRef="#ctx0" brushRef="#br0">19796 14029 8316,'-5'-23'0,"1"4"0,0 3 871,3 2 1,1 9-400,0 10 1,1 9-1,3 15 1,2 1-53,2 4 0,-5 1 1,3 5-1,-1-3-192,0-2 0,5 3 0,-6-4 1,1-2-244,2-2 0,-6-8 1,4-2-1,-3-4 487,-2-2 0,4-8 286,1-6-658,0-6 1,-5-15 0,0-4 0,2-7-48,2-7 1,0-2-1,5-2 1,1-1-383,-2 1 0,5 6 1,-4 4-1,4 3 22,1 1 1,1 3 0,-1 7 0,1 9 330,-1 7 0,0 5 0,1 4 0,-3 7 181,-2 5 1,3 7 0,-5 1-1,0 2 88,-3 1 0,1 6 0,-1-9 0,-2 0-709,-1 1 0,2-2 0,1 1 0,0-2 416,1 1 0,2 3 0,7 0 0</inkml:trace>
  <inkml:trace contextRef="#ctx0" brushRef="#br0">20501 14604 8090,'14'0'435,"-4"-2"1,0-2 709,1-6 0,-3-3 0,1-1-142,3-1-796,0 1 0,1-5 1,-2-2-1,-1-1-101,1-4 1,5-7 0,2-6 0,-2-4-144,1-5 0,-4-3 0,-5-7 0,-2-1-186,-2-3 1,2-2 0,-1-3 0,-4 8 101,-4 9 0,0 5 1,-5 15-1,0 6 275,0 6 0,3 7 0,-4 13 13,-3 3 0,4 9 0,0 10 0,1 5-79,-1 4 1,4-1-1,0 7 1,2 1-69,2 1 1,0 2 0,0 1 0,0-1 12,0 0 1,0-2 0,0-1-287,0-1 184,6-7 0,2 8 1,7-5-1055,-1 2 624,0-12 0,2 7 0,2-13 1,3-1-850,1-2 0,1-8 1348,1-3 0,9-4 0,-3-1 0</inkml:trace>
  <inkml:trace contextRef="#ctx0" brushRef="#br0">21192 14072 8090,'-2'-29'195,"-3"0"1,4 7 0,-6 3 1066,1 3 0,-2 8 0,-7 3-382,1 3-812,0 9 1,-1 5 0,-1 9-1,0 2-137,2 2 0,-2-3 1,10 2-1,-1 0-5,1-1 1,1 2 0,5-4 0,0 0-186,0 0 0,0-2 0,0-5 0,0 1 78,0-1 0,2-4 1,2-2-1,6-2 17,3-3 1,1-1 0,1-4 0,-1-3-92,0-4 1,1-4-1,-1-1 1,0-1 116,1 1 0,-1 1 0,1 2 0,-1 3 237,0 2 0,-4-4 0,0 5 871,1 2 0,0 8 1,0 6-1,-3 7-347,-1 6 1,-3 11 0,-4 8 0,0 8-352,0 5 1,0 6-1,0 1 1,0-3-27,0 0 1,0-11 0,-1-4 0,-2-7 114,-2-3 0,-5-7 0,4-11 1,-2-4 82,-3-3 1,-2-7-1,-3 2 1,-2-4-587,-1-1 0,-5-6 0,3-4-1477,-1-3 1282,-2-1 1,0-7 0,2-3-4795,1-3 5131,2-2 0,-2-6 0,-2-2 0</inkml:trace>
  <inkml:trace contextRef="#ctx0" brushRef="#br0">21666 13841 8182,'0'-14'0,"2"1"-87,3 4 0,-4 4 1,4 10 2639,-3 4-1767,-2 17 1,1-1 0,3 14 751,0 1-1212,1 1 0,-5 3 0,0-1 202,0 0-496,0 0 1,0-6 0,0-4-1,0-4 126,0-5 21,7 3 0,-6-19 0,6-3 0,-3-13-118,1-10 1,0-4 0,-5-8 0,2-2-219,2-2 1,0-11-1,4 2 1,0-3-528,-1-4 0,3 6 1,4-4-1,2 3 210,4 2 0,-3 11 1,6 6 404,-3 9 78,6 5 1,-5 14-1,3 4 1,-3 9 576,-1 7 0,-5 10 1,1 3-1,-7 0-61,-2 1 0,-1 4 0,-3-4 1,2 1-567,-2-3 0,-1 1 0,-2-2 1,0-1-768,0-1 1,0-7 0,0 0 0,0 0-1537,0-2 2344,0-1 0,-7 0 0,-1 1 0</inkml:trace>
  <inkml:trace contextRef="#ctx0" brushRef="#br0">22112 13496 7938,'7'-14'0,"2"1"0,6 3 0,2 6 380,3 2 1,5 2 0,-1 3 0,3 5 429,2 7 1,0 13 0,0 3 0,-2 5-393,-3 9 1,3 0-1,-3 8 1,3 3 15,2 4 1,-2 0 0,-1 2 0,-4-3-43,-1-1 1,-4 4 0,-7-1-1,-5-4-458,-4-2 0,-1-3 0,-1 6 1,-4-2-303,-5-3 0,-4-2 1,-5-5-1,-5 4-323,-3 1 1,-9 2 690,-2 4 0,-3 1 0,-3-1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6819 3856 8613,'0'-14'0,"0"-1"0,-1 1 285,-4-1 0,-2 1 0,-4 1 0,2 2-132,-3 2 1,4 4 0,-1-3 0,-2 1 0,-2 4 0,-2 0 0,1 0 0,0-2 0,-1 3 0,1 6 0,0 5 0,-1 6 0,1 2 0,-1 4 0,3 1 0,0 5 0,3 4 87,-2 2 0,4 1 1,1-5-1,1 0 0,0 1 1,2 2-1,1 1 0,2-1 1,0-1-1,2-2 1,1 1-1,4 2 0,1 2 1,1-3-1,1 0-56,-1-2 1,-1-1 0,4 1 0,-4-2 0,-2-1 0,-3-4-1,-1 1 1,-2-3 0,0 1 0,0-3 0,0-2 0,-2-2 0,-1 1-1,-3-3-560,-2-2 0,-2 1 1,-4-6-1,-1 0 0,1 0 1,-2-1-1,-2 0 0,-1-3 1,0-2 374,-2-4 0,-1-3 0,-7-7 0</inkml:trace>
  <inkml:trace contextRef="#ctx0" brushRef="#br0">6287 4345 8363,'0'-14'497,"5"-1"0,1 3 0,2 0 0,3 4 1,4 0-1,2 1 0,4-3 0,3 0 0,5 1 1,3-1-1,1 1 0,1 1-359,-1 1 0,3-2 0,-4 2 0,-1 1 0,-2-1 0,-5 4 0,-1 2 0,-3-1 0,3-1 1,-2-2-1,-1 2-138,-2 1 0,4-4 0,1-2 0</inkml:trace>
  <inkml:trace contextRef="#ctx0" brushRef="#br0">7049 3971 8483,'-1'-13'0,"-2"2"391,-2 2 1,-2 4-1,3-3 0,-6 3 1,-1 7-1,0 6 1,3 4-1,0 4 1,0 4-1,-2 4 1,2 3-172,3 1 1,-1 1-1,1-2 1,2-1-1,1-2 1,2 2-1,0 1 1,0 2 0,2-1-1,1-1 1,3-1-1,2-2 1,4 0-2452,0-2 1,1 4-1,-2-7 2231,-1-1 0,6-2 0,6-2 0</inkml:trace>
  <inkml:trace contextRef="#ctx0" brushRef="#br0">7208 4101 8363,'-8'-7'340,"1"4"0,6-5 0,-3 3 0,0 7 0,0 6 0,3 5 0,1 3 0,0 3 0,0 3 0,0 2-137,0 0 1,0-1 0,0 2 0,0-3-1,0 1 1,0-2 0,0-1 0,0-2 0,0-2-1,0-2-361,0 1 0,0-9 1,0-6-1,0-8 1,1-5-1,3-3 0,2-1 1,0-4-1,2-1 1,-1-2-1,1 0 1,0 1-609,3 3 874,-5-6 0,2 10 1,-3-3-1,3 3 0,2 1 1,-2 1-1,0 1 0,0 4 1,3 4-1,2 3 0,-1 4 4,-2 3 0,1 7 1,-6 8-1,0-1 0,0 2 1,-1 1-1,0 2 1,-3-2-1,-1 1 0,0-3 1,0 3-1,0-2-733,0-1 0,0 0 0,0-6 1,-1 0-1,-3 1 0,0-1 621,0 1 0,3-7 0,1-2 0</inkml:trace>
  <inkml:trace contextRef="#ctx0" brushRef="#br0">7409 3971 8296,'2'-13'247,"2"4"1,0 2 0,5 7 0,2 0 0,2 0 0,2 0 0,-1 2 0,0 3 0,1 6 0,-1 7 0,0 4-1,1 2 1,-1 0 15,1 1 0,-3 7 0,-2 2 1,-4-2-1,-1 0 0,0 0 1,-2 2-1,-3-3 0,-5 0 0,-4-2 1,-2-1-1,-2 0 0,0-4-1005,-3-5 1,-2-3 0,4-2-1,-2 1 1,-1-3 741,-3-2 0,-5 3 0,2-5 0</inkml:trace>
  <inkml:trace contextRef="#ctx0" brushRef="#br0">8459 3899 8619,'0'-19'0,"0"0"342,0 1 1,0 2-1,0 2 1,-1 1 0,-4 3-1,-5 6 1,-3 4 0,-3 4-182,-3 6 0,2 4 0,-7 4 0,0 3 0,0 1 0,1 4 0,3 1 0,0 2 0,1 0 0,0-1 0,1 1 0,3-2 0,0-1 0,1-2 884,-1 1-1014,1 3 0,4 0 0,2 0 0,2-3 0,3-3 0,1 1 0,2-1 0,0 2 0,2-1 0,3-4 0,4-3 1,4-2-1,1 1 8,1-1 0,-4-4 0,2-2 0,3-2 0,0-1 1,0 0-1,-2-1 0,0 0 0,1-3 0,-1-1 0,1 0 1,-1 0-1,0 0-696,1 0 0,-1 0 0,1 0 1,-1 0-1,-1-1 0,-2-3 0,-3-2 1,0 0 656,0-1 0,-5-4 0,3 3 0</inkml:trace>
  <inkml:trace contextRef="#ctx0" brushRef="#br0">8215 4245 8311,'-15'-7'473,"1"-2"0,8-3 1,6 3-1,7 4 1,6 3-1,3 2 0,2 0-136,1 0 1,5 0 0,-3 0 0,1 0 0,4 0-1,1 0 1,2 0 0,-1 0 0,1 0 0,0 0-1,-2-1 1,-1-2 0,-4-2 0,1 2-5051,-1 1 4713,-5 2 0,11-6 0,-6-2 0</inkml:trace>
  <inkml:trace contextRef="#ctx0" brushRef="#br0">9279 3856 8279,'-14'-14'441,"0"1"0,-1 3 1,1 5-1,-1 4 1,1 2-209,0 4 0,-1 3 0,2 8 1,2 2-1,2 3 0,-1 1 1,0 4-1,2 1 0,2 2 0,1-1 1,0 3-1,1 1 0,0 1 1,3-1-124,1-1 1,0 2 0,0 1 0,1-2-1,3-4 1,2-2 0,2-4 0,5-1-1,3-3 1,5-2 0,-1-3 0,3-2-1,-1-3 1,4-2-164,1-3 0,2-1 1,-1-4-1,1-2 1,0-6-1,-2-3 1,-1-1-1,-4-1 1,-1-1-1,-2-1 0,0-4 1,-1 0 62,-5 0 0,4-4 1,-6 1-1,1-3 1,-1-2-1,-2-1 1,-1-2-1,0-4 1,-1 0-1,-1-3 1,-3 1-1,-1 1 1,-4 2-1,-2 3 5,-6 2 1,-3 6-1,-3 1 1,-3 4 0,-5 5-1,-3 3 1,-2 1 0,-1 2-1,-2 3 1,-2 4 0,2 1-1,2 1-491,1 4 1,7-2 0,3 7 0,3 1-1,1 2 1,1 3 0,1 3 475,3 5 0,10-3 0,8-1 0</inkml:trace>
  <inkml:trace contextRef="#ctx0" brushRef="#br0">9840 3727 8256,'5'-15'0,"0"1"174,-2-1 202,-1 1 1,1 8 0,-1 6 0,-6 9 0,-2 7 0,-5 5 0,0 3-1,-1 5 1,3 4 0,-1 2-202,2 1 1,0 2 0,5-3 0,-2 2 0,2 3-1,1 0 1,2 0 0,0-3 0,0-2 0,2-3 0,1-2-1,4-1 1,-1-2-806,0-3 1,6 2-1,-3-6 1,2 1 0,1-2-1,-3-4 630,2-4 0,9-1 0,2 4 0</inkml:trace>
  <inkml:trace contextRef="#ctx0" brushRef="#br0">10358 3798 8221,'-9'-12'0,"-1"1"242,-1 1 0,3 2 0,-2-2 0,1 4 0,-1 1 0,1 0 0,-3 2 0,0 3 1,-3 5-1,1 5 0,1 4 0,2 4 0,1 1 0,1 0-142,1 2 0,-4-1 0,8 4 0,0-3 0,3-2 0,1 1 0,0-3 1,0-1-1,1-3 0,4-3-256,5-6 0,-2-2 0,1-4 0,3-2 0,0-6 0,3-1 0,-1 0 0,1 1 0,-1-1 1,-1-2-1,-2 0 0,-3 2 0,0 3 0,-2 0 406,1 0 0,4 5 1,-3 0-1,0 6 1,-3 6-1,-4 6 1,-1 4-1,0 7 1,-1 6-79,-4 6 1,3-1 0,-4 1-1,1 0 1,0 1 0,1-2 0,-1-1-1,0-1 1,0 1 0,-1-4-1,-2-2 1,-2-1 0,1-2-126,-3-3 0,4 2 1,-1-9-1,-1-2 1,1-6-1,-1-3 0,-1-2 1,-2-3-1,0-2 1,2-4-1,3-5 164,2-2 0,-4-3 0,5 1 0,2-1 0,2-1 0,1-1 0,0-2 0,0-1 0,0 1 0,1 0 1,2 0-1,4 0 0,1-1-496,3 3 1,-3-4-1,1 2 1,4 1 0,3 1-1,3-1 1,1-1 0,-1 1-1,2 2 1,-1 2 0,3 0-1,-1 1 1,2 2-6240,-2 1 6524,-1 0 0,0-4 0,1 0 0</inkml:trace>
  <inkml:trace contextRef="#ctx0" brushRef="#br0">10632 3899 8221,'0'-14'297,"0"-1"0,-2 3 1,-1 4-1,-4 8 1,-1 8-1,-1 4 1,-1 4-1,2 4 1,0 4-58,0 3 1,4 2-1,-4-1 1,1 1-1,4 0 1,1 0-1,2-1 1,0 1-1,0 0 1,0-2-1,0-3 1,2-5-1,1-3-984,2-1 0,6-1 0,-1 0 0,3-1 0,1-3 744,0-5 0,7-4 0,1-1 0</inkml:trace>
  <inkml:trace contextRef="#ctx0" brushRef="#br0">10819 3928 8221,'0'-14'345,"0"-1"1,0 9 0,0 6 0,0 9 0,0 9 0,0 6 0,0 3-1,-2 2 1,-1 0 0,-2-1-66,2 1 0,1-5 0,2 0 0,0 0 1,-1-1-1,-2-3 0,-2 0 0,2-1-471,1-2 1,2-9 0,0-8 0,2-8 0,1-6 0,3-4 0,1-2 0,0-3 0,0-2 0,1-3 0,0 1 0,1 2 0,1 1 192,0-2 1,-1 4 0,6-1 0,-3 3-1,0 2 1,-3 4 0,2 2 0,2 4 0,2 2-1,-3 4 1,-2 6 0,-4 5 198,1 4 1,-6 8 0,4 1 0,-3 2 0,-2 0-1,0 0 1,0 0 0,0-2 0,0 1 0,0-2-1,0 1 1,0-1 0,0 0-971,0-4 1,-5-1-1,0-1 769,2-1 0,-5 0 0,0 1 0</inkml:trace>
  <inkml:trace contextRef="#ctx0" brushRef="#br0">11150 3683 8287,'1'-12'306,"4"2"1,-2-1-1,7 6 1,-1 3-1,1 6 1,0 5 0,1 4-1,2 3 1,-1 3-1,0 5 1,-5 5 0,0 3-1,-4 3-184,-1 2 0,-2-4 1,0 6-1,0-1 1,-2-1-1,-3-2 1,-4-1-1,-4-1 0,-1-1 1,-1-1-1,1-4 1,-1-2-1,1-2 1,0-2-967,-1-4 1,6-1 0,-1-2 0,-1 1-1,0-1 844,1 1 0,-3-7 0,5-2 0</inkml:trace>
  <inkml:trace contextRef="#ctx0" brushRef="#br0">11452 3511 8269,'14'-10'212,"0"1"0,1 5 0,-1 0 0,1 2 0,-1 4 0,0 2 0,1 8 0,-1 4 0,-1 4 0,-2 3 0,-3 2 0,0 4 0,-1 3 0,1 3 0,-2 2 0,2 3 119,0 1 1,-5 3-1,2-1 1,-3-2 0,-2-1-1,0-3 1,0-2 0,0-1-1,0-1 1,-2 1-1,-3-2 1,-4-2-468,-4-1 1,-3 0-1,-2 0 1,-3-1-1,1 0 1,-3-3 0,1-1-1,-4 2 1,1 1-1,-1 0 1,4-1 0,-1-4-1,3-1 1,-3-2-4761,1 2 4896,4-5 0,-9 5 0,5-7 0</inkml:trace>
  <inkml:trace contextRef="#ctx0" brushRef="#br0">6028 6417 25719,'6'-8'-64,"2"2"0,7 6 1,-1 0-1,0 0 1,2 0-1,4 0 1,5 0-1,6 0 0,4 0 1,1 0-1,4 0 1,4-2-1,2-1 1,4-2 147,1 2 0,-3-3 1,4 1-1,3 0 1,-1 0-1,0 0 1,-2 1-1,-1-1 0,0 0 1,2 2-1,-1 0 1,0-1-1,-1 0 1,-2 0-1,2 3 1,-1 1-104,0 0 0,-3 0 0,-3 0 0,-1 1 0,2 3 0,-1 0 0,-1 1 0,-6 0 0,-5 0 0,-3-2 0,0-1 0,-2-2 0,-3 0 309,-5 0 0,-8 0 1,-3-2 19,-1-3-530,-3 4-124,-4-6-1224,0 7 748,0 0 1,7 0 0,1 0-1</inkml:trace>
  <inkml:trace contextRef="#ctx0" brushRef="#br0">9380 6230 18248,'5'-9'0,"1"-1"133,2-1 0,-3 0 0,5-1 0,1 4 0,2 2 0,-1 1 0,0 0 0,-3 1 740,2 0 1,2 3-1,1 1 1,1 0 0,-1 0-607,1 0 0,-6 0 0,1 0 1,1-2-1,2-3 0,1-3 1,1-1-573,-1-1 1,-1 5 0,-2-3 289,-1 2 0,-7 1 0,3 5 0</inkml:trace>
  <inkml:trace contextRef="#ctx0" brushRef="#br0">10301 6388 13442,'5'-14'0,"1"0"0,4-1 1103,6 1 1,0 1 0,7 3 0,3 6-1,1 2 1,2 2 0,1 0 0,4-2-864,4-2 1,4 2-1,1-3 1,0 4-1,2-1 1,1-1 0,2-2-1,-1 2 1,-1 1-1,0 1 1,4-3 0,-1 0-1,1 0 1,-5 3-1,-4 1 1,-2 0-145,1 0 1,4-5 0,1 0 0,-3 2 0,-1 1 0,-1 2 0,2 0 0,-1 0 0,4 0 0,0 0 0,0 0 0,-2 0 0,2-1-46,3-4 0,-8 3 1,3-2-1,-3 2 0,-4 2 1,0 0-1,-3 0 0,1 0 1,-4 0-1,-3 0 0,-4 0 1,-1 0-1,-1 0-82,0 0 1,-1 0-1,-2 2 1,1 1-1,-1 2 1,-2-2-1,-2 0 1,0 0-1,1 2 1,-1-2 0,1-1-1,-1-2 187,0 0 1,-4 0 0,0 0-1,-1-2 699,-1-3-740,-1 4 1,-7-7 0,1 3 0,2-5-797,2-2 0,2 4 0,-3 3 778,6 3 1,-4 1 0,1-2-290,-1-2 1,-4-2-1,4 4-131,1-2-300,-6 1 1,7 4 810,-3 0 0,-2 0-629,7 0 1056,-7 0 1444,3 0-1358,-6 0-1794,0 0 1,-6 0 0,-4 0 1319,-2 0 19,-3 0 0,1 0 1,-1 0-1</inkml:trace>
  <inkml:trace contextRef="#ctx0" brushRef="#br0">26630 6086 30134,'9'-11'-557,"1"-3"1,0-4-1,4 5 1,0 2-1,1 1 1,1 1 0,1 1-1,4 1 1,0 3 599,0-1 0,6 0 0,0 5 0,5 0 0,2 0 1,-1 0-1,2 0 0,0 2 0,1 1 0,-4 2 0,-4-1 1,-4 1-1,-4 2-162,-4 1 0,-8-4 1,-5 4-1,-6-1 0,-9-4 1,-5-1-1,-6-2 0,-2 1 1,-2 2-1,-4 2 1,1-2-1,0-1 0,1-2 221,0 0 1,7 0-1,2 0 1,4 0-1,2 0 1,0 0-1,-1 2 1,4 1-9,6 2 0,8-1 0,17-2 0,4 1 0,4 2 0,6-2 0,4-1 1,4-2-1,1 0 0,0 0 0,2 0 0,1 0 0,2 0 0,-3-2-132,-5-3 0,-5 4 0,-8-4 1,-3 3-1,-6 1 0,-8-2 1,-10-2-1,-12 2 0,-8 1 1,-11 2-1,-6 0 0,-6 0-53,-3 0 0,-7 5 0,4 1 0,-1 1 0,2 1 0,5-2 0,5 2 0,2-2 0,4 2 0,4-1 0,4-1 0,6-1 55,7 1 0,4-2 0,9 4 1,4-2-1,7-3 0,6-1 0,2-1 1,2 3-1,-1 0 0,4 0 0,2-3 187,6-1 1,-4 0 0,4 0 0,-4 0 0,-1 0 0,0 0 0,0 0 0,-2 0 0,-3 0 0,-5 0-1067,-3 0 816,-8 0 1,-31 5 0,-16 1-1,-11 2 1,-6 2 0,0 0-1,0-2 1,3 0 0,5-2-1,4 2 1,4-2 52,6 1 1,7 2 0,14-2 0,5-1 0,8 0 0,10-2 0,6-3 0,3-1 79,-1 0 0,2 0 1,1 0-1,1 0 0,2 0 1,0 0-1,-1 0 0,-1 0 1,1 0-1,4 0 0,3 0 1,4 0-1,-1 0 1,2 0-25,4 0 1,2 0 0,1 0-1,-4 0 1,-6-1 0,-6-3-1,-7 0 1,-5-1 0,-7 0-1,-12-1 1,-14-1 0,-12 1-169,-7 3 0,-5-4 0,-5 3 0,-3 0 0,-2 3 0,2 1 0,0 0 0,1 0 0,2 0 0,7 0 0,5 0 89,6 0 1,5 1 0,5 4 0,12 3 0,10 0 0,8-2 0,2-1 0,3 2 0,-1-1 0,0 0 0,2-2 0,4-3 180,4-1 0,1 0 1,1 0-1,-2 0 1,3 0-1,3 0 1,5 0-1,1 0 1,0 0-1,1 0 1,2-1-1,-1-3 1,-1 0-251,-2 0 0,-8 1 1,-8 0-1,-3-2 0,-5 2 1,-7 1-1,-14 2 0,-12 2 1,-10 1-1,-7 2 1,-2 0-16,-2 1 1,-1-3 0,1 5-1,0 0 1,2-1 0,2 1-1,7-2 1,5 2 0,5-1-1,1 1 1,5 0 169,5 3 1,6-5 0,10 1 0,4-3 0,4 1 0,3-2 0,2-1 0,2-2 0,3 0 0,1 0 0,0 0 0,-2 0 8,-1 0 1,3 0-1,-5 0 1,-1 0 0,-1 0-1,1 0 1,1 0 0,-1 0-1,-2 0-393,-2 0 1,-1 2 0,-5 1 0,-8 2 270,-8-2 1,-11 5-1,-4 0 1</inkml:trace>
  <inkml:trace contextRef="#ctx0" brushRef="#br0">23983 6115 12180,'14'5'-61,"2"1"1,2 2-1,2 3 1,3 2-1,4 2 1,3-1-1,6 0 87,0 1 1,3-1-1,2 0 1,-1 1 0,-1-2-1,0-2 1,3-3-1,3-2 1,1-3 0,1-1-1,-4-2 1,-5 0-1,-1 0 1,-2-2 0,0-1-11,-3-2 1,-2-6-1,-2 2 1,-4-4-1,-4-3 1,0-2 0,-1-2-1,-2-3 1,-1-2-1,-1-3 1,-1 0 0,1-3-1,-3-1-46,-2-1 1,1-6-1,-5 4 1,1-3-1,1-4 1,-2-1 0,2 1-1,-1 1 1,1-1-1,-2-1 1,2 0 0,-2 1 13,1 4 1,-2-2 0,-5 5-1,-2-2 1,-3-3 0,-4-1-1,-4-3 1,-2 0 0,-1-3-1,-1-2 1,-4 1 0,0 1-1,-1 8 38,0 2 0,-2 0 1,-5 5-1,0 3 1,-1 2-1,-2 6 1,-3 4-1,-2 4 1,-3 2-1,-2 3 1,-1 1-1,0 4 0,0 0-69,0-2 1,-7 4 0,-1-4-1,0 5 1,3 5 0,3 4-1,2 4 1,0 1 0,1 2-1,4 2 1,3 3 0,1 1-1,0 5-20,2 5 1,2 0 0,1 5-1,1 0 1,0-2 0,3 2 0,2 1-1,1 4 1,3 1 0,1-2 0,6 1-1,-1-1 49,0 3 1,3 4 0,2 0 0,2-2 0,3-1 0,1-1 0,2 3 0,0 1 0,2 0 0,3-2 0,4-1 0,4-4 0,3-1-32,3-3 0,3 3 1,7-6-1,0-2 1,1-2-1,4-1 0,3 0 1,1-1-1,-1 3 1,0 1 45,-1 1 0,-4 7 0,4-3 0</inkml:trace>
  <inkml:trace contextRef="#ctx0" brushRef="#br0">4719 7410 12772,'-13'-19'0,"2"0"-1027,1 1 1546,7 8 0,-2 4 0,10 8 0,4 1 0,4 3 0,3 1 1,2-1-369,1-3 1,5 0 0,-3 1 0,1 0 0,5 0-1,4-3 1,2-1 0,1 0 0,-1 0 0,3 0-1,2 0 1,4 0 0,1 0 0,-2 0 0,2 0-1,2 0 1,3 0 12,-2 0 1,-1 0 0,0 0-1,1 0 1,2 0 0,-1 0-1,-3 0 1,-2 0 0,-2 0-1,-2 0 1,1 0 0,-1 0 0,0 0-93,2 0 1,-3 0 0,0 0 0,0 2 0,-1 1 0,3 3 0,-1 1 0,1-1 0,0-1 0,1 0 0,0 0 0,-1-1 0,-1 1 4,-1 0 1,3 0 0,-5-5 0,2 0 0,1 0 0,-1 0 0,-2 0 0,-1 0 0,1 0 0,2 0 0,3 0 0,0 0 0,0 0-41,-2 0 1,-1 0 0,3 0 0,-4 0 0,0 0-1,-4 0 1,-2 0 0,-1 0 0,-1 0 0,1 0 0,-2 0-1,-1 0 110,-2 0 1,2 0 0,5 0 0,5 0-1,-1 0 1,2 0 0,-2 0 0,2 0-1,-1 0 1,3 0 0,-3 0 0,-2 0-1,-4 0 29,-1 0 1,-2 0 0,-1-2 0,-4-1 0,-1-2 0,-3 2 0,-2 1 0,-2 2 0,0 0 0,1 0 0,-1 0 0,1 0-220,-1 0 0,0 0 1,1-1-1,-1-2 410,0-2 0,-6-2-968,-3 3 349,-3 2 0,-4-9 1,-1 4-1,-2-1 109,2-3 1,1 3 0,2-1-1,0-3 1,0 0 0,-1-3-1,-2 1-23,-2-1 1,-2 1 0,4 0-1,-1-1 1,-1 1 0,0-1-1,-1 0 1,-1-3 0,1-1-1,1 0 1,0-1 0,0 1 15,2 2 0,-3-4 1,-1 0-1,1-1 1,0-2-1,1 0 1,0 0-1,-1-2 0,-1-1 1,-1-2-1,2 2 1,-2 1 36,0 2 0,3 0 0,-3-6 0,0-2 0,2 0 0,-1 3 1,4 4-1,0 1 0,0 0 0,-2 0 0,0 0 0,0 1 0,-1 4-115,-2 3 1,3 2 0,-5 0-1,-1-1 1,-1 1 0,-3-1 0,1 3-1,1 0 1,2 3 66,1-2 1,2 3-1,-3 0 1,1 1-1,1 2 1,-1 1 0,1-1-1,-3 2 1,0 1-1,-3 2 157,1 0 0,-2 2 0,-2 1 0,-2 3 0,-3 1 0,-1 1 1,-1-2-1,-3 2 0,-2-2 0,0 2 0,-2-1 0,-2 1 1,-4-2 1824,-4 1-1654,-1 4 0,0-10 1,0 4-1,-2-2 1,-3 1-1,-3 0 0,-2 0 1,2-3-1,0-1 1,0 0-1,-4 0 0,1 0 0,1 0 1,4 0 0,5 0 0,1 0 0,-1 0 0,-3-1 0,-2-3 0,-1-2-1,1 0 1,1-1 0,-2 4 0,-1 1-14,0 2 1,-5 0 0,3 0 0,-3 0 0,-1 0 0,-1 2 0,0 1-1,1 2 1,-1-2 0,1-1 0,-1-2 0,2-2 0,4-1-5,4-2 0,3-4 0,3 2 0,2-1 0,4-1 0,0-1 0,3 2 0,-1 0 0,1 2 0,-1-1 0,1 2 0,-1 1 0,0-1-101,-1 2 1,10 1-1,-4 0 1,2-1-1,1-2 1,1 2-1,2 2 1,2 1 0,2 0-1,0 0 1,0 0-1,1 1 1,2 2-8,2 2 1,-1 0 0,3-3 0,0 1 0,3 3-1,-1 2 1,2 3-194,4 2 1,0 6 0,1 1 0,-2-3-1,2 1 1,2-1 0,1 4 0,0 1 0,0 2-1,0 0 1,0 0 0,0 2 0,0 3 0,1 3 14,4 1 0,1 6 0,6-4 1,-3 2-1,2 3 0,2 3 1,1 5-1,1 3 0,-1 0 0,1-3 1,-1-3-1,0-2-39,1 0 1,-1-6-1,1-4 1,-1-4 0,0-3-1,1-2 1,-2 0-1,-2-2 1,-3-3 0,0-3-1,-2-1-198,0-1 1,1-6-1,-2-3 1,3-2-1,0 2-20,-4 4 1,4 4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2776 4705 15957,'-8'-6'-949,"2"2"610,6-5 1,0 4-1,2-3 415,2 2 1,4 1 0,7 5 0,-1 0 0,1 0 0,1 0 0,1 0 0,4 0 0,1 0 0,2 0 0,2 0 0,1 0 0,3 0 35,1 0 1,4 0 0,0 0 0,2 0-1,3 0 1,0 0 0,0 0 0,-3 0 0,-1 0-1,1 0 1,3-2 0,0-1 0,-2-2 0,-2 0-50,-1-1 0,-3 4 1,6-2-1,0 0 1,1 1-1,-1-2 1,1 2-1,-1 0 1,0 0-1,2-2 1,0 0-1,0 0 1,-3 1-8,-2 0 0,5-2 0,-3 1 1,1 0-1,1 1 0,-1-1 0,0 2 1,2 1-1,2 0 0,1-1 0,-3-2 1,-2 2-22,-1 2 0,1 1 0,4 0 0,-4 0 0,-4 0 1,-4 0-1,1 0 0,2 0 0,4-2 0,0-1 1,-2-2-1,0 2 0,3 1 27,4 2 0,1-1 0,0-3 0,-1 0 0,-2 0 0,-2 3 0,2 1 0,2-2 0,-1-1 0,-1-2 0,-3 2 0,0 2 0,-2 1 44,0 0 0,0 0 1,-3 0-1,2 0 1,-1 0-1,1 0 0,1 0 1,0 0-1,2 0 1,-2 0-1,2 0 1,0 0-1,1 0-6,-1 0 0,0 0 1,-5 0-1,3 0 1,0 0-1,2 0 1,-2 0-1,2 0 1,-2 0-1,2 0 1,-1 0-1,3 0 1,-2 0-60,-4 0 1,2 0-1,0 0 1,1 0 0,-1 0-1,-3 0 1,-2 0 0,-1 0-1,0 0 1,1 0 0,0 0-1,1 0-31,-4 0 0,-1 0 1,2 0-1,3 0 1,1 0-1,1 1 1,-1 2-1,-1 2 1,-3 0-1,3 0 1,1-1-1,3 0 1,0-3 25,0-1 1,0 5 0,-3 0 0,3-2 0,1-1 0,-1-2 0,-3 0 0,-2 0-1,-1 0 1,0 1 0,-1 2 0,1 2 0,-2-2-26,-3-1 0,4 3 0,-4 0 1,1-2-1,1 0 0,-2 0 0,0 2 1,0-2-1,0-1 0,1-2 1,2 0-1,2 0 0,0 0 24,0 0 1,-1 0-1,1 0 1,0 0-1,1 0 1,2 0-1,2 0 1,-2 0 0,-2 0-1,-1 0 1,0 0-1,0 0-51,-1 0 0,4 0 1,-1 0-1,-4 0 0,0 1 1,0 3-1,4 0 1,1 0-1,1-1 0,-1 0 1,-1 2-1,-1-2 1,2-1-1,3-2 0,0 1 1,0 2 81,-3 2 0,0 0 1,0-5-1,2 0 1,-2 0-1,-2 0 1,-1 0-1,0 0 1,1 0-1,2 0 1,2 0-1,-2 0 1,-2 0-17,-1 0 0,0 0 1,-1 0-1,1-2 0,0-1 1,0-2-1,-1 2 0,1 2 1,0 1-1,0 0 0,-1 1 1,1 2-1,-2 2 0,1-2-43,0-1 1,-7-2 0,6 0 0,-3 0 0,-1 0 0,2 0 0,1 0 0,-1 0 0,-2 0 0,-2 0 0,-2 0 0,0 0 0,0 0 25,-1 0 1,-2 0 0,-2 0 0,0 0 0,1 0 0,-1 0 0,1 0 0,-3-2-631,-2-2 0,-5 2 0,-12-3-2234,-7 4 1,-2 2 2757,-8 4 0,-6-3 0,-7 4 1</inkml:trace>
  <inkml:trace contextRef="#ctx0" brushRef="#br0">4215 6878 8150,'-8'6'117,"0"-4"359,3 2 0,4 0 0,-2-1 0,6 2 0,6-4 0,4-2 0,2-6 0,-1 1 0,0-1 0,-1 3-90,-3-3 0,2 4 0,-2-7 0,3 1 1,0-1-1,-2 2 0,-3 0-5011,-2 0 4625,-1 5 0,1-10 0,2 5 0</inkml:trace>
  <inkml:trace contextRef="#ctx0" brushRef="#br0">4373 6345 8141,'0'-29'0,"-1"2"0,-2 2 512,-2 1 1,-2 11-1,4 2 1,-2 8-1,2 11 1,2 7-1,-1 11 1,-1 6-1,-2 6 1,2 6 0,0 4-1,-1 4-217,0 4 0,-1 2 0,5-1 0,0 1 0,0-2 0,0-3 1,0-5-1,1-5 0,3-5 0,0-4 0,0-6 0,-3-4 1,-1-4-18,0-4 0,2-8 0,3-5 0,4-6 0,4-5 1,3-2-1,3 0 0,4-1 0,1 0 0,-1 0-498,3 1 0,1 2 1,2-3-1,-2 3 1,-1 0-1,-4 2 0,1-1 1,-3 3-1,1-1 1,-2 0-1,-1 0 0,-2 0 1,-3 1 219,-1 0 0,1-4 0,2 0 0</inkml:trace>
  <inkml:trace contextRef="#ctx0" brushRef="#br0">4834 6446 8141,'-10'-14'0,"2"-1"553,2 1 1,-4 4-1,5 4 1,2 4-1,2 10 1,1 8-1,0 8 1,0 5-1,0 4 1,0 6-1,1 2 1,2 3-549,2-1 1,0-5 0,-5-1-1,2-2 1,1-3 0,2 0-1,-2-2 1,-2 1 0,-1-6-6,0-2 0,7 2 0,1-2 0</inkml:trace>
  <inkml:trace contextRef="#ctx0" brushRef="#br0">4877 6734 8141,'-8'-15'0,"3"1"0,4 0 1972,1-1-1630,0 1 0,1 4 0,4 1 0,5-3 0,2 0 0,4-1 0,2 2 0,3 3 0,-1 0 0,3 1 0,-2-1 1,-1 2-1,-2-1 0,-2 3-835,-2-3 1,1 6 0,-2-6 0,-2 1 0,-3-4 0,-2-3-1,-3-1 1,-1 0 492,-2-1 0,0-5 0,0-3 0</inkml:trace>
  <inkml:trace contextRef="#ctx0" brushRef="#br0">5136 6374 10089,'8'6'0,"-3"4"0,-4 4 0,-1 6 508,0 4 0,5 4 0,0 6 0,-2 4 0,-1 4 0,-1 1 0,2 0 0,2-1 0,-2-4 0,-1-4 0,-2-4 0,0-1 0,2 0-1635,2-1 1,-2-5-1,3-4 1,-2-5 1126,2-4 0,3 3 0,6-5 0</inkml:trace>
  <inkml:trace contextRef="#ctx0" brushRef="#br0">5639 6388 8141,'-1'-22'465,"-4"3"0,3 3 0,-4 3 0,0 3 0,-4 6 0,-3 2 0,-1 4 0,-1 2 0,1 8 0,0 4 0,-2 4 0,0 3 0,0 2-472,3 3 0,3-4 1,1-2-1,4 0 1,3-1-1,2 1 1,2-1-1,3 0 1,4-3-1,4-1 1,2 1-1,1-1 1,3-1-42,5 0 1,1-4 0,1 7 0,-2-3 0,0 0 0,-2 1 0,-3 2 0,-3-1 0,-3 0 0,-2-1 0,-3 2 0,-3-1 125,-6-2 1,-7-3 0,-12-2 0,-4-3 0,-3-2 0,-2-2 0,1-3 0,-1-1 0,0 0 0,2 0 0,1 0 0,6-1-79,4-4 0,-2-3 0,10-7 0</inkml:trace>
  <inkml:trace contextRef="#ctx0" brushRef="#br0">5999 6547 9322,'21'-15'0,"3"1"0,1-1 0,1 1 549,-2 0 1,0 6 0,5 1 0,-2 3-1,-2-1 1,-1 0 0,0 0 0,-1 0-1,-4 2 1,-3 2 0,-2 2-3660,1 4 3110,-7 3 0,-2 6 0,-6 1 0</inkml:trace>
  <inkml:trace contextRef="#ctx0" brushRef="#br0">6100 6719 11182,'9'0'352,"3"0"0,2 0 1,5 0-1,4 0 1,4 0-1,3 0 1,4 0-1,-2 0-352,-2 0 0,5-6 0,2-2 0</inkml:trace>
  <inkml:trace contextRef="#ctx0" brushRef="#br0">7308 6475 8098,'-1'-21'0,"-2"-1"1222,-2-1-635,0-4 1,5 11 0,0-3 0,0 3 0,0 1 0,0 4 0,0 6-363,0 10 0,0 14 0,0 10 0,2 8 0,1 6 1,2 5-1,-2 3 0,-2 2 0,-1-2 0,0-3 1,2-5-1,1-4 0,2-4 0,-2-5 0,-1-4-239,-2-7 1,0-6 0,0-8-1,0-12 1,0-9 0,0-9-1,0-7 1,0-7 0,0-2-1,1-2 1,2-1 25,2 1 0,6 0 0,1 0 1,4 1-1,3 4 0,0 4 0,0 6 1,2 5-1,0 7 0,1 7 1,-1 4-1,0 6 0,-4 9 145,-1 8 1,-6 6 0,-2 8 0,-2 3 0,-1 0 0,0 0 0,0-1 0,-2-1 0,-2 1 0,-1-2 0,0-2 0,0-3 0,0-1-1431,0-2 1,0-5-1,0 3 1,0-1 1272,0-3 0,0-2 0,0-2 0</inkml:trace>
  <inkml:trace contextRef="#ctx0" brushRef="#br0">7668 6029 9671,'2'-15'0,"1"1"0,3-1 0,2 1 550,3 0 0,9 1 0,2 2 0,2 3 0,0 1 0,1 4 1,3 2-1,-1 1 0,-3 1 0,-5 4 0,-5 5 0,-4 4 0,-5 4 1,-5 2-657,-5 3 0,-3-4 0,-6 3 0,-2 1 0,-2-3 0,-1 3 0,1-2 1,4-1-1,3-4 0,3-3 0,1-3 0,4 1-149,1 2 0,2-4 1,2-1-1,3-1 1,4-3-1,4 1 1,3 2-1,2 1 1,1 3-1,-1 2 0,-2 1 1,-2 0-1,-1 1 687,-4-1 0,3 1 0,-8-1 1,-1 0-1,-3 1 0,-6-1 0,-7-1 1,-4-2-1,-2-3 0,-1-1 1,0-4-1,-1-2-1523,0-1 1,-3 0-1,5 0 1,1 0 1090,2 0 0,2 7 0,0 1 0</inkml:trace>
  <inkml:trace contextRef="#ctx0" brushRef="#br0">8200 6676 8097,'15'-1'804,"1"-3"1,1 0-1,4 0 1,0 3 0,1-1-1,1-1 1,1-2 0,0 2-1,-1 1 1,1 2-1,0 0-2830,0 0 2026,-6 0 0,9-6 0,-4-2 0</inkml:trace>
  <inkml:trace contextRef="#ctx0" brushRef="#br0">8948 6316 8839,'0'-14'757,"0"0"1,0-1 0,0 1 0,2 1 0,3 2 0,6 3-424,7 2 1,4 1 0,5 5-1,-1 0 1,-2 0 0,0 0-1,-2 1 1,-3 3 0,-3 2-1,-3 2 1,-3 3 0,-6 2-1,-4 3 1,-4 1-1337,-6 3 707,-9 5 1,-2-7 0,-5 4 0,4-1 0,1-3 0,4-2 0,1-4 0,3 0 0,2-4 0,3 0 0,1-1 294,4 5 1,10 0-1,5 1 1,6-2 0,0-1-1,-3 1 1,0 0 0,-2 1-1,-2-3 1,-3 2 0,-2 2-1,-3 2 115,-1-1 0,-2 0 1,-2 1-1,-2-1 1,-6-1-1,-4-2 1,-4-3-1,-3 0 1,1-2-1,-1 1 0,3-4 1,4-3-3456,4-5 0,4-3 3340,6-6 0,13-7 0,3-1 0</inkml:trace>
  <inkml:trace contextRef="#ctx0" brushRef="#br0">9337 6417 8097,'6'-14'494,"4"-1"1,-2 7 0,1 5 0,3 8 0,-1 8 0,-2 6-1,-2 3 1,-2 4 0,-1 3 0,0 3 0,-3 1 0,1-1-268,3-1 0,-4-3 1,4 1-1,-3-2 1,-2-3-1,0-5 1,-2-4-1,-1-7 1,-2-8-333,2-8 0,1-11 1,2-5-1,0-3 0,0-4 1,2-1-1,1-3 0,3 0 1,2 0-1,4 1 0,0 2 1,3 2-1,1 4 203,3 4 0,-2 7 0,6 7 0,-1 2 0,-1 4 1,0 7-1,-4 8 0,-1 6 0,-1 4 0,-2 2 1,-4 2-1,-4 2 0,-3 0 12,-2 0 0,0-5 1,0 0-1,0 0 1,0-2-1,0-3 0,0-3 1,0-1-111,0-1 0,0-6 0,0-2 0</inkml:trace>
  <inkml:trace contextRef="#ctx0" brushRef="#br0">9812 6014 8509,'0'-14'0,"0"-1"0,1 1 500,4 0 1,3 1-1,6 2 1,2 1-1,2 1 1,3 1 0,1 3-1,2 3 1,0 4-1,-2 3 1,-1 4 0,-3 4-1,-4 3 1,-4 3-372,-5 5 1,-4 2 0,-1-1 0,-1-1 0,-4 2 0,-3-1 0,-2 1 0,2-4 0,0-1 0,2-3 0,-1-2 0,4-2-203,2 0 1,2-1-1,4-3 1,6-5 0,5-5-1,3-4 1,1-2 0,-1-2-1,2-3 1,-1 0 0,1 0-3312,-3 1 3384,4 0 0,0-4 0,7 0 0</inkml:trace>
  <inkml:trace contextRef="#ctx0" brushRef="#br0">10675 6503 8996,'-15'0'0,"1"0"874,0 0 0,7-6 0,9-2 1,9 0-1,8 2 0,4 1-762,2 0 1,4-4 0,3 2 0,2 1 0,-1-1 0,1 3 0,-1-1-1,1 0 1,-1 2 0,-1 1 0,-3 1 0,-5-3 0,-3 0-113,-4 0 0,-1-4 0,-1 0 0</inkml:trace>
  <inkml:trace contextRef="#ctx0" brushRef="#br0">10919 6158 8969,'-14'2'391,"0"3"0,4 3 0,2 8 0,2 3 0,2 6 0,3 7 0,1 8 0,0 7 0,0 5 0,0 3 0,0-1 0,0-3 0,0-1 1,0-4-608,0-1 1,1-8 0,4-5 215,5-7 0,3 2 0,1-4 0</inkml:trace>
  <inkml:trace contextRef="#ctx0" brushRef="#br0">11624 6115 8429,'-14'0'0,"0"0"375,-1 0 1,6 0 0,-1 2 0,0 4 0,2 8 0,4 9 0,2 4 0,2 2 0,0 1 0,0 2 0,0 3 0,2 0 0,2 2 0,6-2-327,3 1 0,1-3 0,1-4 0,-1 0 0,0-2 0,1-2 0,-2-2 0,-2-2 0,-3-4 0,-2-1 0,-1-1 0,0-1 192,-1 0 1,0-6 0,-9-3 0,-5-3 0,-2-2 0,-4 0-1,-2 0 1,-3 0 0,-1 0 0,-4-2 0,-3-3 0,-3-3-1,-1-1-1919,1-1 1,3-4 1677,5-5 0,-3-7 0,5 4 0</inkml:trace>
  <inkml:trace contextRef="#ctx0" brushRef="#br0">11495 6345 8494,'5'-14'0,"1"-1"0,2 3 572,3 2 0,2-3 0,1 5 0,2-1 0,4 1 0,4 0 0,3 1 0,3 1 0,2 3 0,2 1 0,-2 2-572,-2 0 0,5 6 0,2 2 0</inkml:trace>
  <inkml:trace contextRef="#ctx0" brushRef="#br0">11984 6374 8578,'0'14'0,"0"1"0,-2-1 0,-1 1 389,-2-1 0,1 2 1,4 1-1,0 3 1,0-3-1,0 1 1,0-1-1,0 3 1,0-3-274,0-1 0,0-9 1,0-7-1,1-8 1,2-7-1,4-2 1,-1-4-1,2-2 1,-1-4-1,1-3 1,0-2-1,1 3 57,-1 4 1,5 5-1,-3-2 1,1 1-1,0 4 1,-1 2-1,1 6 1,2 4-1,1 5 1,-1 6 2065,-4 9-2415,4-1 1,-11 13-1,2-3 1,-2 3-1,-2 2 1,0 0-1,0-2 1,0-1-1,0-2 1,0 1 175,0 2 0,0-4 0,0-2 0</inkml:trace>
  <inkml:trace contextRef="#ctx0" brushRef="#br0">12862 6388 9252,'-15'-14'734,"7"6"0,-3 0 0,8 5 1,4-2-1,7 2 0,5 1 1,2 2-1,1 0 0,3 0 0,5 0-603,3 0 0,2-5 0,-1 1 0,1 0 0,-2 3 0,-1-1 0,-2-1 0,0-2-131,-2 2 0,6-5 0,-6 0 0</inkml:trace>
  <inkml:trace contextRef="#ctx0" brushRef="#br0">13451 6029 8015,'0'-15'839,"0"1"1,0 7 0,0 9 0,0 11 0,2 9 0,1 7 0,2 5 0,-2 4-757,-1 4 1,-2 2 0,1 3 0,3 1 0,0-2 0,0-1 0,-3-2 0,-1 0 0,0-1 0,0-2 0,0-4-84,0 0 0,0 4 0,0-4 0</inkml:trace>
  <inkml:trace contextRef="#ctx0" brushRef="#br0">14761 5928 8240,'14'-6'1145,"-6"-2"0,5 0 0,-7 4 0,-4 6-994,-12 3 0,-4 11 1,-9-2-1,1 2 0,0 2 1,-4-1-1,1 4 1,-1 0-1,4 0 0,-1-4 1,2-1-1,2-1 0,5-1 1,3 0-1,1 1-214,2-1 0,2-4 0,6-1 0,1 1 0,4 0 0,5-2 0,3-2 0,1-3 0,2 0 0,1 1 109,3 0 1,4 1 0,-4-3 0,3 1 0,2 2 0,1-2 0,0-2-1,-3-1 1,3 0 0,0 0 0,-1 0 0,-2 0 0,-3 0-2186,-2 0 0,-2 0 2139,-2 0 0,1 7 0,-1 1 0</inkml:trace>
  <inkml:trace contextRef="#ctx0" brushRef="#br0">14574 6432 8463,'-13'1'979,"6"4"0,11 3 0,10 0 1,5-2-1,4-1-654,-1 0 1,7 0 0,4-4 0,1 2 0,-1 2 0,3 0 0,-1 0 0,0 0-326,-3-2 0,5 5 0,-1 0 0</inkml:trace>
  <inkml:trace contextRef="#ctx0" brushRef="#br0">15667 6115 8193,'2'-14'406,"2"-1"1,-2 10-1,3 9 1,-2 12 0,0 8-1,2 8 1,-2 3-185,-1 5 1,3 0 0,-1 0-1,0-4 1,-3 1 0,-1-3-1,0-2 1,0-7 0,0-2-1,0-6 1,0-4 0,0-10-213,0-12 0,0-6 0,0-9 0,2-3 0,1-3 0,3-4 0,2 1 0,4-1 0,0-1 0,1 0 0,0 0 0,0 3 0,4 1 0,3 4 53,0 3 1,1 5 0,-3 9-1,2 5 1,1 4 0,2 2 0,-3 4-1,1 6 1,-5 7 0,-3 6-1,-5 3 1,0 4-32,0 2 1,-5-3 0,2 4 0,-3-5 0,-2-4 0,0-1 0,0 0 0,0-1 0,0-4 0,0-3 0,0-2-5134,0 1 5101,0-7 0,0-2 0,0-6 0</inkml:trace>
  <inkml:trace contextRef="#ctx0" brushRef="#br0">16127 5655 8340,'15'-15'0,"-1"1"0,1-1 0,-1 3 456,0 2 0,6 4 1,0 6-1,3 0 1,2 0-1,1 0 0,-2 1 1,-5 2-1,-5 4 1,-2 1-1,-4 3 0,-2 2 1,-3 1-511,-1 1 1,-9-1 0,-2 2 0,-4 2 0,-1-1-1,-1-2 1,1-4 0,-1-2 0,3 1 0,0-1-96,3 3 1,6-4 0,0 0 0,6 0 0,6-2 0,4 2 0,1-2 0,1 2 0,-1 0 0,1 2 0,-3 0 0,0-1 2503,-3 2-2207,1 2 0,-2-3 0,-3-1 0,-4 3 0,-2 0 1,-4 1-1,-5-3 0,-3-4 0,-1-1 0,0 0 0,-2-2 1,-2-2-461,-1-1 0,0 0 1,4 0-1,1 0 1,0 0-1,-1 0 1,2-1 311,4-4 0,-4-3 0,5-6 0</inkml:trace>
  <inkml:trace contextRef="#ctx0" brushRef="#br0">16861 6230 8734,'-13'-9'713,"4"-1"0,1 2 0,5-3 1,-1 3-1,8 0 0,7 1 0,8 1-500,3 3 0,2 0 1,7-1-1,1 0 0,3 0 1,2 1-1,1 0 0,0-2 1,-1 2-1,-2 1 0,-3 2 1,-3 0-1,-5 0 1,-5 0-3312,-3 0 0,-3 2 3098,-3 3 0,-4-4 0,-6 6 0</inkml:trace>
  <inkml:trace contextRef="#ctx0" brushRef="#br0">17106 5914 8043,'-15'0'272,"6"0"1,1 1 0,1 4-1,4 6 1,2 5 0,1 5 0,0 3-1,0 5 1,0 4 0,0 4-1,0 3 1,0 2-37,0 1 0,0 5 0,0-2 1,0-3-1,0-4-236,0-4 0,0-2 0,0-4 0</inkml:trace>
  <inkml:trace contextRef="#ctx0" brushRef="#br0">17638 5899 7937,'-6'-8'232,"4"8"0,-4 10 0,1 4 0,0 4 0,0 4 0,0 4 0,1 4 0,1 0 0,1 2 0,2 0 0,0 2 0,2-2 0,1-2 0,3 1-55,2 2 1,2-2-1,4 1 1,0-5-1,-1-5 1,-2 1-1,-1-3 1,1 1 0,0-3-1,-1-2 1,-4-4-1,-1 0-150,0-3 0,-2-1 0,-8 2 0,-4-5 1,-4-4-1,-3-1 0,-2 0 0,-2 0 0,-3-1 1,-2-3-1,-2-2 0,-2-2-27,0-3 0,0-2 0,0-1 0</inkml:trace>
  <inkml:trace contextRef="#ctx0" brushRef="#br0">17566 6129 8380,'7'-19'0,"2"0"0,4 3 0,1 3 425,1 4 1,1 4-1,3-3 1,5 1-1,3 3 1,2-1 0,0 0-1,-1 2 1,1 1-426,0 2 0,-7 7 0,-1 1 0</inkml:trace>
  <inkml:trace contextRef="#ctx0" brushRef="#br0">18070 6072 8101,'0'14'0,"0"1"207,0-1 1,0 0 0,0 2-1,0 2 1,0 3 0,0 1 0,0 2-1,0 0 1,0-2 0,1 1-1,2-2 1,2-1 0,-2-2 0,-1-2 56,-2-2 1,0-7 0,0-7 0,0-8 0,0-7 0,0-2 0,0-4-1,2-1 1,2-4 29,6-1-187,3-8 0,1 4 0,1-2 1,-1 2-1,0 3 0,1 0 1,-1 4-1,1 5 0,-1 3 0,0 2 1,1 1-1,-1 4 214,0 4 0,1 10 0,-2 6 0,-2 5 0,-3 4 0,-2 3 0,-3 2 1,-1 4-1,-2 3 0,0 2 0,0-1 0,0 1-611,0-1 0,-2 3 0,-1-4 1,-2 1-1,1 1 290,-3 1 0,6-5 0,-6 5 0</inkml:trace>
  <inkml:trace contextRef="#ctx0" brushRef="#br0">19695 5942 8261,'15'-14'2975,"-1"1"-2705,1 4 0,-7 4 0,-5 10 0,-8 4 0,-9 4 0,-7 3 0,-3 2 1,0 2-1,-2 1 0,-1 1 0,-2-1 0,1 2-534,-1-1 1,2-3-1,1 4 1,4-3 0,1-2-1,3-4 1,2-2 0,3-3-1,4 2 1,6 0 376,6-1 0,5-4 0,8-6 0,3 0 0,3 2 0,2 1 0,0 2 0,2-2 0,1-1 0,2-2 1,0 0-1,1 0 0,2 0-156,2 0 0,-6 0 1,-5 0-1,-1 0 0,-1 0 43,0 0 0,-9 13 0,-5 3 0</inkml:trace>
  <inkml:trace contextRef="#ctx0" brushRef="#br0">19393 6475 8215,'-6'0'572,"6"0"1,8 0 0,6 0-1,5 0 1,7 0 0,4 0 0,6 0-349,0 0 0,1 0 1,3 0-1,-3 0 1,-2 0-1,-3 0 0,-2 0-224,-1 0 0,-7 6 0,-1 2 0</inkml:trace>
  <inkml:trace contextRef="#ctx0" brushRef="#br0">20961 5942 8081,'0'-14'0,"-1"1"0,-2 2 1483,-2 1-1188,0 1 0,-1 1 1,-4 5-1,-3 6 1,-1 8-1,1 5 1,2 5-1,3 0-141,2-1 0,-4 4 1,5-3-1,2 0 1,0 0-1,0-4 0,-2-1 1,2-1-1,1-1 1,2 0-1,0 1 0,0-1 1,0 1-1,0-1-94,0 0 0,2 1 0,1-1 0,3 0 0,1 1 0,1-2 0,-2-2 0,2-3-18,0-2 1,-5-3 0,2-7 0,-4-6 0,-1-3 0,0-3 0,0-1 0,0-2-1,0 1 1,0 0 0,0 1 0,0-2-223,0 1 0,5-3 1,0 2-1,-2 0 1,-1 0-1,-2-1 1,0 1-1,1 0 1,3 0-1,0 1 1,0 2-1,-3 2 436,-1 0 0,0 4 1,0 4-1,-1 6 0,-3 11 1,-2 10-1,0 7 1,-2 6-1,0 4 0,-3 5-210,-2 5 1,-2-1 0,1 4-1,0-2 1,1-2 0,2-2 0,3-4-1,0-2 1,1-7 0,1-7 0,3-9-47,1-10 1,4-7-1,1-15 1,3-5-1,2-6 1,3-7-1,2-2 1,2-3-1,-1 1 1,0-1-1,1-1 1,-1 1 0,2-3 19,3-1 0,4 9 0,5-4 1,1 6-1,0 5 0,0 3 0,0 5 1,-1 4-1,1 6 0,-2 4 0,-3 5 1,-5 5-1,-3 6 223,-1 6 1,-6 1 0,-1 6 0,-1 1 0,-4 3 0,-1 0 0,-4 1 0,-1 0 0,-4 1 0,-1 2 0,-1 2 0,-1-2 0,2-2-351,2-1 1,1-2 0,5-1-1,0-4 1,0-1 0,0-3-1,2-4 1,2-3 0,6-3-1,3-1 1,1-4 0,2-3-1,3-5-867,5-5 1,-1-4 0,1-4 0,0-1 0,-2 0 0,-3 0 973,-3 0 0,5-7 0,1 4 0</inkml:trace>
  <inkml:trace contextRef="#ctx0" brushRef="#br0">21551 5539 8083,'0'-14'306,"0"0"1,7-1-1,2 3 1,4 0-1,1 4 1,2 2-1,4 1 1,4 0-1,1 1 1,1 0-1,-4 4 1,-1 4-1,-4 2-50,-1 2 1,-8 6 0,-3 6 0,-5-1 0,-5 0 0,-4 0 0,-6 0 0,-2 0 0,-2 1 0,3-3 0,3-1 0,3-1 0,1-1-534,1 0 0,1-4 1,7 0-1,2-1 1,3 1-1,4-2 1,4 0-1,3 0 1,2 1-1,1 1 1,-2-1-1,-1 3 519,-1 0 1,-2 8 0,-2-1 0,-3-2 0,-2-1 0,-4-1 0,-5-1 0,-7-1 0,-4-3 0,-4-4 0,-3-1 0,-1 0-437,-4-2 0,4-2 0,0-1 0,-1 0 1,2 0-1,1 0 194,2 0 0,2-6 0,2-2 0</inkml:trace>
  <inkml:trace contextRef="#ctx0" brushRef="#br0">22026 6216 8027,'8'-7'397,"0"1"1,-3-5 0,4 3 0,6 0 0,2 1 0,6-1 0,2 2 0,7-2-1,3 2 1,5-2 0,2 1 0,0 1 0,-4 3-477,-4 1 0,-4 2 0,-3 0 0,-3 0 1,-5 0-1,-3 0 0,-3-2 79,-3-2 0,2 2 0,-4-4 0</inkml:trace>
  <inkml:trace contextRef="#ctx0" brushRef="#br0">22429 5914 8092,'-13'1'443,"4"4"0,-3 3 0,8 6 0,0 1 0,3 1 0,1 3 0,0 6 0,0 6 0,0 4 0,-2 0 0,-1 0 0,-2-1 0,0 0-251,-1-1 1,3 1 0,-5-6 0,1 0-1,3-3-192,-3-1 0,6 0 0,-6 5 0</inkml:trace>
  <inkml:trace contextRef="#ctx0" brushRef="#br0">23091 5856 8837,'0'-14'2046,"-2"1"0,-3 6-1713,-4 12 1,-6 5-1,-2 14 1,-2 3 0,1 5-1,2 5 1,2 1-1,-1 0 1,2 1 0,2-1-1,3-1 1,2-2-1,3-3 1,1-2 0,2-1-328,0 0 0,2-5 1,2-2-1,4-1 1,2-3-1,0-4 1,-1-3-1,1-1 1,-1 1-1,1 2 1,0 0-96,-1-4 1,-6-1 0,1-5 0,-8 2 0,-4 0 0,-3 0 0,-2 0 0,-4-2-1,-4-2 1,-5-1 0,-1 0 0,-2-1-1057,1-4 0,-1 3 0,0-4 0,2 1 1145,3 0 0,-3-6 0,4 3 0</inkml:trace>
  <inkml:trace contextRef="#ctx0" brushRef="#br0">22860 6201 8283,'7'-9'0,"1"-1"0,1-1 0,3-2 441,4-1 1,0-1 0,6 3 0,0 0-1,1 3 1,2-1 0,4 2 0,1 2 0,1 1-1,-6 0 1,-1 2 0,-3 1-442,0 2 0,5 0 0,-4 0 0</inkml:trace>
  <inkml:trace contextRef="#ctx0" brushRef="#br0">23393 6029 8830,'0'-7'450,"0"9"0,0 9 0,0 8 0,0 4 0,-2 4 0,-1 3 0,-3 4 0,-1-2 0,-1 0 0,2 0 0,-2 1-228,0-1 1,3-6 0,-3-4 0,0-3-1,2-7 1,1-11 0,5-10 0,5-9-276,3-6 0,1 2 0,6-2 1,-1-2-1,0-1 0,1-2 1,-1 0-1,2 1 0,2-1 0,1 0 1,0 2-1,0 1-149,0 2 307,7 7 1,-10-3 0,5 11 0,-2 4-1,0 3 1,-1 2 0,-4 2 0,-3 3-1,-3 6 1,-1 7 0,-4 6 0,-1 3-13,-2 2 0,-2-2 1,-3-2-1,-3-1 0,-1 2 1,1 1-1,0 0 0,1-3 1,1-3-1,1-2 0,0 0 1,0-1-2990,2-2 1,2-6 2895,1-1 0,6-6 0,2 4 0</inkml:trace>
  <inkml:trace contextRef="#ctx0" brushRef="#br0">23868 5511 7997,'0'-24'385,"0"0"0,4 6 1,3-1-1,1 5 0,3 2 1,3 4-1,4 2 0,1 3 1,0 1-1,0 2 0,2 2 1,0 1-1,0 3-12,-4 2 1,-1 0-1,-3 4 1,-2-3 0,-3 2-1,-1 2 1,-4 2 0,-3-1-1,-5 0 1,-4-1 0,-4 0-1,-3-2 1,-2 2-867,-1-2 0,0-5 1,6 4-1,2 0 1,1-2-1,1-2 1,1 0-1,3 4 1,5 1 401,5-1 0,3-2 0,6-5 0,2 3 0,2 2 0,2 4 0,1-1 0,0 0 0,-2 0 0,-1 4 0,-2 2 0,-5 1 359,-3-2 0,-3-2 1,-7 0-1,-3 1 0,-4-1 1,-6 1-1,-2-1 1,-4-1-1,-1-2 0,-4-1 1,0-1-1,1-1 1,2-1-269,3-1 0,-6 2 0,4 6 0</inkml:trace>
  <inkml:trace contextRef="#ctx0" brushRef="#br0">25637 5727 8227,'15'-15'0,"-1"1"536,0-1 0,-6 9 1,-4 6-1,-8 8 1,-5 5-1,-4 3-311,-1 3 1,-7-2-1,-2 6 1,-1-1-1,0-1 1,0 0-1,2-2 1,1 0 0,2 0-1,-2 1 1,1-1-1,-1 0 1,3-1-1,2-3-462,2 0 0,-1-2 0,3-2 0,0-2 0,3 3 1,1-1-1,5-2 0,7-4 477,8-3 0,7-2 0,2 0 0,1 0 1,2 0-1,0 0 0,0 0 0,0 0 1,0 0-1,-2 0 0,1 0 0,-3 0 1,1 0-846,-3 0 0,-2 0 0,-2 0 0,1 0 605,-1 0 0,-12 6 0,-4 2 0</inkml:trace>
  <inkml:trace contextRef="#ctx0" brushRef="#br0">25234 6273 10822,'15'0'301,"1"0"1,3 0 0,5 0 0,3 0 0,2 0 0,1 2 0,2 1 0,2 2-1,-2-2 1,-2-1 0,-1-2-3598,0 0 3296,-7 0 0,5 6 0,-4 2 0</inkml:trace>
  <inkml:trace contextRef="#ctx0" brushRef="#br0">26457 5712 8201,'5'-19'361,"0"0"1,4 0 0,-5 6 0,-6 3-1,-6 7 1,-5 8 0,-3 8 0,-1 6-1,-4 3 1,0 4-143,0 1 0,-3 6 0,5 3 0,0-1 0,0 2 0,0-1 0,1 4 0,2 2 0,2 1 0,1 0 0,3 0 0,5-1 0,4-2-309,1-2 1,0-7 0,1-1-1,4-6 1,6-3 0,7-4-1,4-2 1,2-6 0,0-4-1,2-3 1,1-2 0,2 0-1,-2-2 184,-3-3 0,2-3 1,-7-8-1,-2-1 0,-1-4 1,-3 0-1,-2-1 0,-3 1 1,-1-1-1,-4-1 0,-1-1 1,-4 0-1,-3 2 2,-4 1 0,-9 2 0,-3 5 0,-1-1 0,-4 2 0,-3 2 0,-3 3 1,1 2-1,2 3 0,3 1 0,2 2 0,2 0-3276,3 0 1,4 2 3179,6 2 0,-4 4 0,5 7 0</inkml:trace>
  <inkml:trace contextRef="#ctx0" brushRef="#br0">26846 5899 8252,'0'-14'562,"0"-1"0,0 4 1,0 8-1,0 11 1,-2 10-1,-1 4 1,-4 4-1,1 1-356,0 1 1,-1 1-1,4-2 1,-3-1 0,-1-2-1,1 0 1,3 0 0,0-2-1,-1-1 1,0-3 0,0-2-189,3-2 1,1-8-1,0-6 1,0-8 0,1-6-1,4-3 1,5-4-1,2-2 1,3-4 0,-1-3 38,1-4 0,-1 1 1,0 4-1,1-1 1,1-2-1,1-2 1,3 4-1,-3 2 1,-1 6-1,-1 3 1,-1 4-1,0 6 1,1 2 412,-1 4-459,0 2 1,-4 7-1,-2 4 1,-2 2-1,-1 4 1,0 2-1,0 3 1,-2 1 0,-1 4-1,-4 1 1,-1 2-1,-2-2 1,0-2-301,-1-1 1,4-1 0,-3 2 0,2-2 0,0-2 0,-2-2 0,2 0 0,1 0-4844,2-1 5132,0-9 0,7-9 0,1-8 0</inkml:trace>
  <inkml:trace contextRef="#ctx0" brushRef="#br0">27364 5237 8443,'0'-14'0,"0"0"394,0-1 0,1 1 0,4 1 0,3 2 0,2 3 0,-1 1 0,2 4 0,4 2 0,2 2 0,2 2 0,-1 4 0,-2 1-67,-2 3 1,1-3 0,-1 2 0,1 1-1,-1 2 1,-1 1 0,-4 0 0,-4 1 0,-3-1-1,-4 0 1,-3-1-1666,-4-3 1120,-4 3 1,-1-10 0,-1 5 0,1 0 0,-1-2 0,1 2 0,0-1 0,1 1 0,2-2 185,1 0 1,9-1 0,1-5-1,8 0 1,4 0 0,3 2-1,1 1 1,1 2 0,2-2-1,1-1 1,-1-1 108,0 4 1,0-2 0,-4 5 0,-1 0 0,0-1 0,1 1 0,-3 0 0,-2 3 0,-5 2 0,-4 1 0,-2-1-1,-4-2-34,-5-2 0,-2-1 1,-3 4-1,-1-3 0,-1 1 1,-2-2-1,1-2 0,2-1 1,2 0-1,-1-2 0,1-1-1840,-1-2 781,1 0 1,0 0 1015,-1 0 0,1-7 0,0-1 0</inkml:trace>
  <inkml:trace contextRef="#ctx0" brushRef="#br0">5467 7942 8123,'0'-27'0,"0"2"242,0 1 0,0 4 1,0-4-1,0 0 0,0 2 1,0 3-1,0 3 243,0 1 0,0 9 0,0 6 0,1 10 0,3 7 0,0 9 0,0 6 0,-3 6 0,-1 4 0,2 3 1,1 2-1,2 5-486,-2-1 0,-1 5 0,-2-4 0,0 4 0,0 0 0,0-1 0,0-4 0,0-2 0,1-4 1,2-3-1,2-5 0,-2-4 0,-1-6 0,0-6-167,2-5 1,-2-6 0,4-2 0,1-2 0,2-3 0,6-1 0,2-2 0,2-2 0,1-1 245,0-2 1,-2-4 0,6 2-1,0 1 1,0 0 0,-2 1 0,-1 0-1,-2-1 1,0-1 0,1-1-1,-3 2 1,-2-2-1977,-6 0 0,-1 5 1898,-3-2 0,-3-3 0,4 0 0</inkml:trace>
  <inkml:trace contextRef="#ctx0" brushRef="#br0">5999 7971 8887,'0'-14'296,"0"-1"1,0 9 0,2 6 0,1 9 0,3 9 0,1 6 0,1 5 0,-2 4 0,2 6 0,-2 2 0,2 3 0,-1-1 0,-1-2-197,-3-2 1,4 2 0,-2-4 0,-2 0 0,-2-5-1,1-5 1,1-5 0,2 1 0,-2-3-101,-1 1 0,4-2 0,2-4 0</inkml:trace>
  <inkml:trace contextRef="#ctx0" brushRef="#br0">6129 8316 8196,'0'-14'283,"0"0"1,1-1 0,2 1-1,4 1 1,1 2 0,3 3 0,2 0-1,3 1 1,1 1 0,4 3-1,0 0 1,1-1 0,-1 0-373,0 0 1,-2 3 0,-5 1 0,1 0 0,-2-2-1,-2-1 1,-3-3 88,-2-2 0,-1-2 0,-5-4 0</inkml:trace>
  <inkml:trace contextRef="#ctx0" brushRef="#br0">6359 7985 8196,'0'-14'232,"0"0"0,0-1 0,1 3 1,3 4-1,2 8 0,0 9 1,2 9-1,-1 7 0,1 6-12,0 2 1,-3 7-1,3-1 1,0 4-1,-2 3 1,0 0-1,-3-2 1,-1-4-1,-2-2 1,2 0-1,1-1 1,2-2-1,-2-4 1,0-4-221,2-3 0,-4 0 0,6 5 0</inkml:trace>
  <inkml:trace contextRef="#ctx0" brushRef="#br0">6877 7971 8078,'0'-16'0,"0"-1"237,0-3 1,0 6-1,0 4 1,-2 1-1,-3 2 1,-4 6-1,-6 6 1,-2 4-1,-2 6 1,-1 4 0,1 3-214,0 4 0,5-4 1,4 2-1,0 0 0,2-2 1,4-1-1,2-2 1,2 2-1,2 0 0,2 0 1,6-2-1,4 0 1,4 0 48,1-1 0,7-1 0,-2 1 0,1 1 0,1-1 0,-4-1 1,-1 1-1,-3 1 0,-2-1 0,-4-2 0,-2-2 0,-5 0 0,-5 1 109,-5-1 0,-5-6 0,-9-3 0,-5-3 0,-5-2 0,-2 0 0,-3 0 1,2 0-1,2 0-182,1 0 0,0-7 0,0-1 0</inkml:trace>
  <inkml:trace contextRef="#ctx0" brushRef="#br0">8416 7957 8159,'14'-23'852,"1"4"0,-6 8 0,-2 3 1,-7 2-1,-10 2 0,-7 4 1,-6 7-745,-2 7 1,-7 1 0,-2 5 0,2-1 0,3 1 0,4-1 0,2 0 0,1 0 0,1-1 0,2-2 0,5-2 0,3-1 0,1-2-463,2-1 1,-3-1 0,8 4 0,4-3 0,7-5 0,5-4 0,1-1-1,2 0 1,2 0 0,3 0 516,1 0 0,2 0 1,3 0-1,-1 0 1,-2 0-1,1 0 1,3 0-1,-1 0 1,-2 0-1,-1 0 1,0 0-1,0 0 1,-1 0-2315,-3 0 2151,0 0 0,-6 0 0,0 0 0</inkml:trace>
  <inkml:trace contextRef="#ctx0" brushRef="#br0">8215 8403 9821,'14'0'208,"0"0"0,1 0 0,-1 0 1,2 0-1,3 0 0,5 0 0,4 0 1,0 0-1,1 0 0,0 1 0,-2 3 1,-3 0-209,-5 0 0,4-3 0,-1-1 0</inkml:trace>
  <inkml:trace contextRef="#ctx0" brushRef="#br0">9927 7698 8277,'0'-19'0,"0"-1"0,0 3 0,0 1 1117,0 1 0,0 1 1,-2 1-1,-1 5-932,-2 8 0,-6 13 0,1 11 0,-2 5 0,-3 4 1,1 6-1,-1 2 0,3 2 0,0 2 0,3 2 1,-2 0-1,-1 1 0,3 0 0,2 0 0,3-1-172,-1-2 0,0-2 1,5-2-1,0-2 0,2-6 1,2-2-1,6-4 0,3-3 1,1-5-1,1-3 0,-1-2 1,0-1-1,1-2 11,-1-1 1,5-7 0,1 2 0,-3-4 0,-1-1-1,-2-1 1,1-4 0,-1-5 0,1-2 0,-1-4-1,-1-2 1,-2-3 0,-1 1 164,1-1 1,0-3-1,0 5 1,-3-1-1,-1 1 1,-4-2 0,-2 1-1,-1-1 1,0 3-1,-1 2 1,-2 2 0,-5 0-1,-4-1 1,-4 2-120,0 4 0,-4-2 0,-1 6 0,-2 0 0,-1 0 0,1 0 1,-1 2-1,0 2 0,0 1 0,1 0 0,2 0 0,4 1 0,1 2-865,1 2 1,6 5 0,1-4 0,0 1 0,1 1 0,1 0 0,4 3 0,4 2 0,4-1 794,2-2 0,8 3 0,7-5 0</inkml:trace>
  <inkml:trace contextRef="#ctx0" brushRef="#br0">10502 8158 8074,'-9'-13'483,"-1"4"1,7-4-1,-4 5 1,3-2-1,-1 1 1,2-2-1,1-2-59,2-2 1,6 7 0,6 2 0,4 1 0,3 0-1,-2 2 1,-1 2 0,-3 2 0,-3 4-744,-5 5 1,-5 1 0,-4 0 0,-2-3 0,-2-2-1,-3-2-3357,-2-3 3676,5-1 0,2-6 0,6-2 0</inkml:trace>
  <inkml:trace contextRef="#ctx0" brushRef="#br0">11106 7640 8032,'0'-14'0,"0"-1"372,0 1 1,0 4-1,0 1 1,0-2-1,2-1 1,1 4-51,2 8 0,0 12 0,-5 10 0,0 4 0,0 6 0,0 3 0,0 6 0,0 6 0,0 5 0,0 4 0,0 2 0,0-2 0,0-2 0,0-3-395,0-1 0,0 1 0,1-8 0,3-8 0,0-7 0,1-11 0,0-7 0,0-10 0,-2-10 0,-1-7-1851,-2-7 1,0 1 0,0-1 1923,0-1 0,0-2 0,0-2 0</inkml:trace>
  <inkml:trace contextRef="#ctx0" brushRef="#br0">11106 7626 8615,'0'-23'0,"0"3"0,0 0 450,0 1 1,7 0 0,2 6 0,6 2 0,2 3 0,4 2 0,2 1 0,2 0 0,2 0 0,2 2 0,0 1 0,0 4 0,1 1-37,4 2 1,-6 6-1,1-1 1,-7 3-1,-4 3 1,-2 1 0,-5 4-1,-3 1 1,-5 2-1,-1 0 1,-5 0 0,-5 2-1,-8 1-803,-5 2 1,-3 0-1,-5-2 1,1-2-1,-3-2 1,1-2-1,-1-4 1,4-1 0,2-3-1,2-2 1,4-1-1,3-1-1685,2-1 2200,6 5 1,1-10-1,9 5 1,3 0-1,4 0 1,4 3 0,2 2-1,1 2 1,1-1-1,2 0 1,0 2 0,1 2-38,-1 1 0,2 2 0,-4-3 0,2 1 1,-1-2-1,-2-1 0,-2-1 0,1-3 1,-2 0-1,-2-4 0,-3 0 0,0-2-6074,0 0 5985,1-1 0,6 2 0,-1 1 0</inkml:trace>
  <inkml:trace contextRef="#ctx0" brushRef="#br0">11783 7726 11437,'0'16'1750,"0"4"-1589,0 2 1,0 7 0,0 1 0,0 2-1,0 3 1,0 0 0,0 2 0,0-2 0,0 2-1,0-2 1,0-1 0,0-5 0,0-5-1665,0-4 1,1 0 0,2-6 1502,2 0 0,6 1 0,-3-1 0</inkml:trace>
  <inkml:trace contextRef="#ctx0" brushRef="#br0">11869 8043 8269,'0'-14'0,"0"-1"416,0 1 1,0 4-1,0 1 1,2-3-1,1 0 1,3-1 0,2 3-1,3 4 1,2 1-1,1 0 1,2 2-341,4 2 0,-4 1 0,4 0 1,0 0-1,-1 0 0,-2 0 1,-1 0-1,-1 0 0,-1 0 0,-1-2-594,-3-3 1,1 2 0,-7-7-1,0-1 1,-3-3 0,-1-4-1,0-3 1,0-1 0,0-4-1,0 1 1,0-1 0,0 4-1,0 1 956,0 4 0,0 1 0,0 4 0,0 8 0,0 10 0,0 10 0,0 8 0,0 3 0,0 3 0,0 2 0,2 4-162,3 0 1,-4-4 0,4 2 0,-3-4 0,-2-1 0,0 0-1,0 0 1,0-2 0,0-2 0,0-2 0,0-1 0,0-1 0,0 0-5274,0-4 4997,0-1 0,0-1 0,0-1 0</inkml:trace>
  <inkml:trace contextRef="#ctx0" brushRef="#br0">12660 7611 8087,'10'-24'0,"-2"2"557,-2 1 1,1 7 0,-4 4-1,0 1 1,-6 2 0,-8 6-1,-7 5 1,-1 4 0,0 5 0,-1 3-382,3 3 1,-4 2 0,2-3 0,1 3-1,2 1 1,2 2 0,1 0 0,2-2 0,3 1-1,2-3 1,2 1 0,3-3 0,1-1-345,0 3 1,1-4 0,4 3-1,5-3 1,3-3 0,1-2 0,0-2-1,1 3 1,-1 0 0,2 3 0,2-1-1,1-1 1,-2-2 0,1-1 106,1 1 1,-3 2 0,3-1 0,-4 0 0,-4-3 0,-1 1 0,-1-1 0,-1 1 0,-5 0 0,-6-1 0,-6-1 0,-6 0 248,-4 0 1,-2 0-1,-4 3 1,-1-3-1,-3 0 1,-1 0-1,1 2 1,4-1-1,-1-1 1,-1 0-1,-2-1 1,2 1 0,3-2-2061,5 1 1,3 2 1871,1-4 0,-5 13 0,-3-2 0</inkml:trace>
  <inkml:trace contextRef="#ctx0" brushRef="#br0">3122 9194 8408,'-15'-2'239,"1"-2"70,0 2 1,7-4 0,7 6 0,10 0 0,7 0 0,9 0 0,6 0 0,6-2 0,4-3 0,3-4 0,1-2 0,3-1-46,3 3 1,-6-1 0,2-3 0,-3 2 0,-4 3 0,-4 2 0,-7 3 0,-6 1-1,-3 2-264,-3 0 0,-9 13 0,-2 3 0</inkml:trace>
  <inkml:trace contextRef="#ctx0" brushRef="#br0">3424 9266 8429,'-15'0'422,"3"8"1,2 5 0,5 6-1,5 2 1,3 1 0,2 1 0,0 2-1,0 4 1,1 3 0,1 1 0,-1 1-560,-3 1 0,4-9 0,-1 3 0,2-4 0,2-3 137,-2-2 0,4-4 0,-4-2 0</inkml:trace>
  <inkml:trace contextRef="#ctx0" brushRef="#br0">3712 8791 8217,'0'-14'0,"1"1"280,4 3 1,-2 7 0,7 13-1,-1 9 1,1 10 0,-2 8 0,-2 7-1,-2 4 1,-1 3 0,0 1-1,2 2 1,-2 0 0,-1 1 0,-2-4-79,0-2 0,0-2 0,0-9 0,0-6 0,0-6 1,1-9-1,2-7 0,4-10 0,-1-10 0,2-7-264,0-7 0,2-3 1,2-2-1,0 0 1,-3 0-1,2 2 1,1 1-1,-1 6 1,-3 2-1,0 5 1,0 2-1,3 3 85,2 3 1,-5 10 0,-2 6 0,-1 7 0,0 6 0,-2 3-1,-1 2 1,-1 0 0,2-1 0,2 1 0,0 0 0,1 0 0,2-2-563,0-3 0,7-3 0,-3-9 0,6-2 1,1-5-1,0-5 0,1-5 0,-1-6 1,0-5-1,-1-5 0,-4-1 0,-4-4 725,-4-1 1,4-2 0,-6 2 0,0 1 0,-3 4 0,-1 0 0,0 1 0,0 0 0,-1 5 0,-4 5 0,-5 8 315,-3 6 0,4 11 0,-1 9 0,-1 1 0,-2 1 0,0 4 0,2 3 0,3 0 0,2-3 0,3-5 0,1-4 0,2 0 0,0-1-597,0-2 1,2-2-1,2-6 1,6-4 0,3-5-1,1-5 1,1-6 0,-1-5-1,0-5 1,1-1-2018,-1-4 2097,1 6 0,-1-1 0,-1 7 0,-2-1 0,-2 1 0,3 1 0,-1 5 0,-2 8 0,-4 8 1,-2 5 46,2 1 1,-3 5 0,3 0 0,-2 1 0,0-1 0,3 0 0,2-3 0,4-5 0,0-8 0,1-6-351,-3-6 1,3-11-1,-5-4 1,1-3 0,-1-3-1,0-2 1,-1-3 0,-1-2-1,-3-1 1,-1 1 0,-1 3-1,2 6 1,2 4 615,-2 4 0,-1 12 1,-2 10-1,0 11 0,0 11 1,0 6-1,0 5 1,0 0-1,2 2 0,1-2 1,2 1-1,-2-4-169,-2-2 0,4-3 0,2-1 0,-1-4 1,2-1-1,0-4 0,3-2 0,2-6 1,1-4-2825,1-3 0,-2-4 2695,-4-3 0,4-3 0,-5-6 0</inkml:trace>
  <inkml:trace contextRef="#ctx0" brushRef="#br0">4431 9424 8306,'0'-14'273,"0"4"0,0 1 0,2-1 0,2 1 0,6 1 0,3 1 1,3 4-1,3 0 0,5 0 0,3-2-2130,2 2 1857,0 1 0,6 2 0,2 0 0</inkml:trace>
  <inkml:trace contextRef="#ctx0" brushRef="#br0">5035 9295 8217,'-6'8'410,"4"6"0,-3-1 0,4 5 0,1 1 0,0 2 0,0 2 0,0 5 1,0 0-1,0 1 0,1-2-410,4-3 0,-3 4 0,4-6 0</inkml:trace>
  <inkml:trace contextRef="#ctx0" brushRef="#br0">5021 9180 8721,'0'-23'467,"0"4"0,0 3 0,0 2 0,1 1 0,4 3 0,5 6 0,4 0 1,4 1-1,3-2 0,-1 2 0,3 2 0,-3 1-485,1 0 1,3 4 0,-5 3 0,-3 1 0,-3 3 0,-5 2 0,-1 3-1,-4 1 1,-2 2 0,-1 1 0,0-1 0,0 0 0,0-1-366,0-2 1,0 0 0,0 1 0,2 2 0,3-1 0,4-2 0,4-3 0,2-2-1,1-1 1,1 1 0,2 0 0,0 0 627,2-1 1,-10-1 0,4 6 0,-4-1 0,-3 0 0,-3 1-1,-4-1 1,-1 1 0,0-1 0,-1 0 0,-4-1 0,-5-2-1,-2-1-14,-3 1 1,6 0 0,-1 1 0,-1-3 0,-2 1 0,0-1 0,2-1 0,2 0 0,-3-1-1,1 1-231,2 0 0,-11 1 0,4 6 0</inkml:trace>
  <inkml:trace contextRef="#ctx0" brushRef="#br0">5711 9525 9450,'13'-14'0,"-2"-1"0,-1 1 695,1-1 1,2 7 0,1 2 0,1 1 0,-1 0 0,-1 4-696,-4 4 0,-2 5 0,-7 6 0</inkml:trace>
  <inkml:trace contextRef="#ctx0" brushRef="#br0">5841 9698 10850,'-8'-2'200,"3"-3"0,-3 4 0,0-6 0</inkml:trace>
  <inkml:trace contextRef="#ctx0" brushRef="#br0">6949 9252 9784,'-24'-15'0,"1"1"0,2-1 1123,4 1 1,6 6 0,1 3 0,1 2-1015,1-2 1,14-3 0,13-6 0,7 1 0,2 2 0,0 1 0,-3 1 0,-1-1 0,0 2 0,-1 0 0,-4 2 0,-3-1 0,-2 4-96,0 2 0,-4 1 0,-2 3 1,-2 6-1,-2 11 0,-3 7 1,-1 6-1,0 6 0,0 4 0,2 3 1,1 2-1,2 0 0,0 0-58,1 0 0,-3-2 0,5-6 1,0-3-1,-1-2 0,-1-4 0,-3-6 1,0-6-1,1-3 0,0-1-3217,0-1 1,-4-6 3260,-5-3 0,-10-3 0,-7-2 0</inkml:trace>
  <inkml:trace contextRef="#ctx0" brushRef="#br0">6877 9583 8109,'-13'-7'0,"2"-2"450,1-4 0,7 3 0,0 2 0,8 2 0,7 3 0,7 1 0,4 2 0,2 0 0,3 0 0,0 0 0,1 0-509,0 0 1,-2 0 0,-1 0-1,-4 0 1,-1 2 0,-5 2 58,-5 6 0,2 3 0,-5 1 0</inkml:trace>
  <inkml:trace contextRef="#ctx0" brushRef="#br0">6992 9770 11220,'-7'0'490,"7"0"1,10 0 0,6 0-1,5 0 1,1 0 0,5 0-1,4 0 1,4 0-491,2 0 0,1 0 0,5 0 0</inkml:trace>
  <inkml:trace contextRef="#ctx0" brushRef="#br0">8028 9338 7989,'0'-14'0,"0"-1"468,0 1-142,-7-7 1,6 5 0,-4-3 0,2 3 0,-1 1-1,-2 3 1,-2 0 0,-3 4 0,-2 2-16,-1 3 0,-1 1 0,-1 2 1,-1 2-1,-2 4 0,-1 9 0,1 7 1,0 5-1,3 2 0,3 1 1,5 2-1,2 2 0,3-2 0,3-2 1,4 1-289,6 2 0,3-7 0,1 1 0,2-5 0,3-4 0,5-4 0,2-2 0,1-4 1,0-2-1,4-3 0,-1-1 0,2-2 0,0-2-4019,2-3 3996,6-3 0,-4-12 0,7-3 0</inkml:trace>
  <inkml:trace contextRef="#ctx0" brushRef="#br0">8502 9309 8021,'0'-14'563,"0"-1"1,0 6 0,0-1 0,2 1 0,3 1 0,4 3 0,4 3 0,2 2 0,-1 2-738,0 3 1,1-4-1,-1 6 1,-1-1-1,-2 4 174,-1 2 0,-1 3 0,6-1 0</inkml:trace>
  <inkml:trace contextRef="#ctx0" brushRef="#br0">8502 9482 8292,'-6'0'649,"6"0"0,8 0 0,6 0 0,4 0 0,3 0 0,1 0-1924,4 0 1275,1 0 0,2-7 0,-1-1 0</inkml:trace>
  <inkml:trace contextRef="#ctx0" brushRef="#br0">9092 9050 8294,'0'-16'484,"0"-3"0,0 6 1,0 5-1,-1 16 0,-3 13 1,-2 8-1,0 4 0,-1 6 1,2 2-394,-1 2 0,5 1 0,-4-1 1,3 0-1,2-1 0,0-3 1,0-2-1,0-2 0,0-3 0,2-3 1,3-3-1,4-5 0,4-4-226,1-4 0,1-8 0,1 0 0,1-4 1,2-1-1,1-1 0,-1-4 0,0-5 0,0-3 1,0-1-1,1-2 0,-3-2 0,-1-1 318,-2 2 1,-6-4-1,-3 2 1,-3 1-1,-2 2 1,-2 2-1,-3-1 1,-4 1-1,-4 1 1,-3 2-1,-3 3 1,-5 2-1,-5 2-353,-4 3 1,1 2 169,-7 4 0,1 3 0,-5 7 0</inkml:trace>
  <inkml:trace contextRef="#ctx0" brushRef="#br0">10430 9151 8018,'0'-16'0,"0"-2"2737,0-1-2055,0 0 0,-1 13 0,-4 6 0,-5 9 0,-4 9-743,-5 6 0,3 3 0,-3 2 0,3-2 0,1-2 0,1-1 0,1 0 0,3 0 0,6-1 0,2-2 0,2-4 0,2-1 0,4-1 0,8-1-76,9 0 1,4-1 0,2-2-1,-1-1 1,0-1 0,-4 1 0,-5-2-1,-3 0 1,-3 0 0,-4 3 0,-6 2-1,-6 0 501,-6-4 1,-9 3 0,-1-8 0,1 1 0,2 0-365,2 0 0,-7 0 0,-1-5 0</inkml:trace>
  <inkml:trace contextRef="#ctx0" brushRef="#br0">10732 9568 7976,'10'0'5482,"-2"-1"-5482,-2-4 0,6 3 0,-4-4 0</inkml:trace>
  <inkml:trace contextRef="#ctx0" brushRef="#br0">10963 9079 11837,'0'29'136,"0"0"1,0 1 0,0 2 0,1 3 0,2 2 0,2 1 0,0 1 0,0-3-1,0 1 1,-2-2 0,-2 0 0,1-4 0,1-6-5310,2-5 5173,0 2 0,-5-6 0,0 5 0</inkml:trace>
  <inkml:trace contextRef="#ctx0" brushRef="#br0">10862 9309 7989,'-7'-14'488,"6"-1"0,-4 7 0,11 4 1,9 2-1,7 0 0,5-1 1,2-2-1,2 2 0,1 2 0,3 1 1,0 0-1160,0 0 1,3 0 670,-4 0 0,6-7 0,-3-1 0</inkml:trace>
  <inkml:trace contextRef="#ctx0" brushRef="#br0">11998 9252 8486,'0'-20'0,"2"0"0,1-1 432,2 0 1,0-3 0,-4 5 0,3 1-1,0 2 1,1 4 0,2 2-230,2 5 1,-1 5 0,0 5 0,0 8 0,0 8 0,2 9-1,-1 7 1,1 7 0,1 6 0,0 3 0,0-2 0,-1-2 0,0-4-1,-1-3 1,1-5-77,1-2 0,0-3 0,0-8 1,-3-5-1,0-5 0,0-4 1,2-7-1,-2-6 0,-3-8 1,-2-5-1,0-5 0,4-1-41,1-4 0,1-1 1,4-2-1,-2-1 1,-1-4-1,1-3 1,2-1-1,1 0 0,0-2 1,1-4-1,-1 0 1,1-1-1,-3 5-1774,-2 3 0,1 8 1,-6 7 1687,-2 1 0,-8 8 0,-3 7 0</inkml:trace>
  <inkml:trace contextRef="#ctx0" brushRef="#br0">12142 9280 13404,'15'0'62,"1"0"1,3 0 0,5 0-1,3 0-62,2 0 0,6-6 0,2-2 0</inkml:trace>
  <inkml:trace contextRef="#ctx0" brushRef="#br0">12919 9280 7974,'-1'-12'0,"-3"0"0,0 3 246,0-2 1,3 3 0,1 1 0,0 6 0,0 9-1,0 8 1,0 8 70,0 3 0,0 2 0,0 1 0,0 2 0,0 1 0,0-1 0,0-1 0,0-4 0,1-1 0,3-4 0,0-1 0,0-4 178,-3-1-444,-1-8 0,0-3 1,0-11-1,0-7 1,0-6-1,2-4 1,3-4-1,4-3 1,4-5-1,1-1 1,1 0-1,-1-1 1,0-1-13,1 1 0,4 2 0,2 6 0,0 2 0,1 4 0,-1 9 0,0 6 0,-4 3 0,-1 2 0,-1 5 0,-3 7 0,0 7 0,-5 5-31,0 1 1,-2 2-1,-5 5 1,0-2 0,0-1-1,0-2 1,0 0 0,0-2-1,0-1 1,0-2 0,1 0-1,2-1-2751,2-2 0,5-2 2743,-5 1 0,12-1 0,-1 0 0</inkml:trace>
  <inkml:trace contextRef="#ctx0" brushRef="#br0">13581 9108 8437,'-8'-7'0,"2"-1"0,1-1 710,0-1 1,2 7 0,8 0 0,3 6-1,1 7 1,2 1 0,4 0 0,2-1 0,3 1-1,-1 0-653,0-1 0,5 2 0,-3-2 0,-1 3 1,3-1-1,-2 0 0,1-3 0,-1 2 1,0 1-1,-4-1 0,-3-2 0,-2 1 1,-4 0-214,-2-1 0,-1 1 1,-7 4-1,-3 1 0,-6-1 1,-5 0-1,-4 2 0,-4 2 1,-5 1-1,-3 0 0,0 0 1,1 1-1,3-1-496,-1 2-4,7-5 0,1 3 1,6-8-1,1-1 656,0 1 0,18-5 0,6 1 0</inkml:trace>
  <inkml:trace contextRef="#ctx0" brushRef="#br0">14200 9237 8148,'0'-14'318,"0"-1"1,0 4 0,0 6 0,0 10 0,-2 6 0,-1 5 0,-4 4 0,1 2 0,0 2 0,2-2 0,3 1-159,1-1 1,0-3 0,0 4 0,0-3 0,0-2 0,0-2 0,1-3 0,4-2 0,5-3 0,3-2 0,1-2 0,2-3 0,2-1-164,1 0 0,2-1 0,-4-6 0,4-6 0,0-4 0,-1-2 0,-2-2 1,-2-1-1,-2-2 0,1 0 0,-2-2 0,-4-1 0,-4-2 0,-5 0-17,-5 0 0,-3 5 1,-6 4-1,-1 2 1,-1 5-1,-1 2 1,-4 3-1,0 3 1,0 4-1,4 2 1,1 4 19,2 5 0,-1 9 0,1 3 0</inkml:trace>
  <inkml:trace contextRef="#ctx0" brushRef="#br0">14919 9539 8322,'0'15'468,"-5"-6"0,0 1 1,1 0-1,-3-1 1,-2 1-1,-6 1 1,-4 2-1,-5 1 1,-3 0-1,-2 1 1,0 1-469,1 3 0,-14 3 0,-3 7 0</inkml:trace>
  <inkml:trace contextRef="#ctx0" brushRef="#br0">16012 9223 8015,'2'-19'501,"3"-1"1,-4 6 0,4 8 0,-3 6 0,-2 11 0,0 10-349,0 6 0,0 8 0,0 2 0,0 1 0,0-1 0,0-2 0,1-3 1,3-2-1,2-2 0,0-4 0,1-5 0,-2-5 0,1-3-94,3-1 0,4-13 0,2-4 0,-1-7 0,0-7 0,1-1 0,-1-4 0,1 1 1,-1 1-1,0 4 0,-1 5 0,-2 0 0,-1 2-139,1 4 1,-3 2-1,0 9 1,0 3-1,-1 4 1,1 6 0,-2 2-1,2 2 1,0-1-1,3-2 1,0-2-1,0 1 384,-1-1 1,-5-6 0,4-3 0,1-5 0,-2-5 0,-3-4-1,-4-6 1,-1-2 0,0-4 0,0-2-713,0-2 0,-1-2 0,-2-4 1,-2-2-1,2-6 0,3-2 1,4-4-1,6-1 0,3-4 1,1 2-1,1 2 0,-1 7 1,0 6 334,1 6 1,-1 8-1,1 1 1,-3 10-1,-1 11 1,-3 12-1,-1 5 1,-2 6-1,-1 3 1,1 4-1,-2 6 409,-1 2 0,-2 2 0,0 1 0,0-3 0,0-1 0,0-3 1,0 0-1,0-2 0,0 0 0,0-5 0,0-4 0,0-7-338,0-3 0,2-8 1,1-5-1,2-6 1,-1-8-1,1-7 1,2-4-1,1-4 1,3 1-1,2-2 1,1-1-1,0 0-83,1 0 1,-1 3 0,1 10 0,-1 3 0,0 0 0,1 6 0,-3 4 0,-2 9 0,-5 6 0,-2 6 0,0 5 0,2 3 174,-2 2 0,0 0 0,1-2 0,2-2 1,0-2-1,2-3 0,0-4 0,4-3 1,0-5-1,4-1 0,2-4 0,3-3 1,0-3 640,-1-2-719,6-13 1,-9 7 0,6-11-1,-2-1 1,-4 1 0,-1-4-1,-1-1 1,-1-2 0,-1 1-1,-4 0 1,-4 3 0,-3 2-1,-4 4-125,-3 7 0,-3-1 0,-6 8 0,0 3 0,-2 6 0,-2 5 0,-1 6 0,1 4 0,2 5 0,3 3 0,2 0 0,3-1 5,2-2 1,1 0-1,5 3 1,2-2 0,3-2-1,4-3 1,4 0-1,3-3 1,1-1 0,4-5-1,2-3 1,2-4 0,2-3-674,2-1 0,-5 0 0,-2-1 0,1-4 781,-1-5 0,2-9 0,5-3 0</inkml:trace>
  <inkml:trace contextRef="#ctx0" brushRef="#br0">17336 9252 9520,'0'-15'0,"0"1"0,0 3 0,0 7 356,0 14 0,0 4 0,0 10 0,0 2 1,0 1-1,0 2 0,0-2 0,0-1 1,0-4-1,0-1 0,0-2 0,0 0-395,0 0 1,0-7 0,2-12-1,1-10 1,3-8 0,2-4-1,3-2 1,2 0 0,0-1-1,-2-1 1,-1 0-2,1 2 1,2 7-1,1-1 1,0 7-1,-1 8 1,-2 6-1,-3 7 1,-1 4-1,-4 4 1,-1 2-1,-1 1-796,4 0 1,-3 3 0,2-5 835,-2-1 0,4-2 0,2-2 0</inkml:trace>
  <inkml:trace contextRef="#ctx0" brushRef="#br0">17624 9381 7953,'-13'-21'0,"-3"-1"0</inkml:trace>
  <inkml:trace contextRef="#ctx0" brushRef="#br0">16430 9280 8196,'-21'-6'0,"5"-2"0,5-2 0,1 1 605,2-2 0,-3-2 1,8-2-1,4 1 1,9 0-1,9-1 1,10 1-1,11 0-386,11-1 1,5 1-1,14 1 1,7 3-1,-36 7 1,1 2-1,3-1 1,1 2-1,1 0 1,-1 0-1,0 0 1,-1 2-1,-1-1 1,-2 2-1,38 7 1,-11 3-1,-15 3 1,-17 1-1206,-15 2 749,-15 1 0,-22-1 0,-12 0 0,-9-3 0,-12-3 0,-8-4 0,-8 3 0,-7 0 0,-5 3 0,35-9 0,0 1 0,-2-2 0,0 1 0,-3-1 0,1-1 0,-2 1 0,-1 0 367,-1-1 1,1 0 0,2 0 0,1-2 0,2-2 0,1-1 0,-32-4 0,12-5 0,8-4 0,9-5 0,11-4 0,15 1-1,11 1 1,8 2 0,8 0 0,11 1 76,13 2 0,12 7 0,8 1 0,11 1 0,7 4 0,7 2 0,4 2 1,-39 1-1,1 1 0,0 1 0,0 2 0,1 0 0,0 0 0,2 2 1,-1 0-1,3 1 0,-1 1 0,-1 2 0,-1 2-421,-3 1 1,-3 2 0,24 15 0,-25 5 0,-14-2 0,-14-3 0,-18-3 0,-20-4 0,-18-2 0,-15-3 0,-11 0 0,33-11 0,-2 1 0,-1-1 0,0-1 0,-2 0 0,0-1 208,-2-1 0,1-1 0,1-3 0,0-1 0,-2 2 1,1-1-1,2-1 0,1 0 0,-35-5 0,12-5 0,10-10 1,12-9-1,8-4 0,6-3 0,7 0 0,7 0 1,11 3 333,7 2 0,13 1 0,13 2 0,9 3 0,10 4 0,9 4 0,9 4 0,6 2 1,3 5-1,3 4 0,2 1 0,-38 0 0,-1 1 0,2 1 0,-1 1-684,1 1 0,0 2 0,5 2 0,-1 3 0,-1 0 0,-1 2 0,-4 0 0,-1 1 0,31 13 355,-14-3 0,1 10 0,-7-4 0</inkml:trace>
  <inkml:trace contextRef="#ctx0" brushRef="#br0">18185 9237 8149,'0'-24'0,"0"2"549,0 1 0,1 2 0,3 5 0,2 1 0,0 6-294,1 12 1,2 5 0,-2 14 0,-1 1 0,2 2-1,-1 2 1,-1 0 0,-1 0 0,-1-2 0,3-1 0,-1-4-1,1-1 1,-4-4 31,-2-1-316,-1-8 0,5-3 0,0-10 1,0-6-1,0-7 0,1-5 1,2-3-1,2 0 0,-1 4 1,1 1-1,1 4-69,2 1 0,1 3 1,1 3-1,-3 7 1,0 6-1,-3 8 1,1 7-1,-1 6 0,1 3 1,-1 2-1,1 0 1,0 0 483,1-1 1,0-5 0,0-4-1,-1-3 1,1-3 0,2-5-1,0-8 1,-2-8 0,-3-7-1,-2-4 1,-1-5-470,1-3 0,-4-2 0,3 0 1,-4 1-1,-1-1 0,0 0 0,0 0 1,0 0-1,0 2 0,0 3 1,0 5-4049,0 3 0,7 8 4131,2 3 0,11 10 0,2 3 0</inkml:trace>
  <inkml:trace contextRef="#ctx0" brushRef="#br0">18746 9295 11629,'14'8'0,"1"-3"0,-1-4 0,0-1 0,2-1 0,4-3 0,2-2 383,0-2 0,6-2 1,-6-4-1,2 0 1,-2-1-1,-1 1 1,-3-1-1,-4-1 0,-4-1 1,-6-2-1,-5 1 1,-7 4-575,-7 4 0,-10 4 0,-2 6 1,-5 3-1,0 5 0,1 6 0,3 4 1,0 1-1,4 2 0,5 0 1,5 1-1,4 0 0,5 4 1028,4 1-823,1-4 0,11-1 0,5-4 0,6 1 0,7-2 0,5-2 0,1-6 0,2-4-14,-1-3 0,3 4 0,4 2 0</inkml:trace>
  <inkml:trace contextRef="#ctx0" brushRef="#br0">19609 8791 8093,'0'-29'327,"0"1"0,0 0 0,0 9 0,0 13 0,0 15 0,0 12 1,2 10-1,1 7 0,3 7 0,1 4 0,-1 2 0,-1 2 87,1-2 1,-3-1-1,5-7 1,-1 0-1,-4 0 1,0-1 0,0-5-1,2-8 1,-2-9-1,-1-4-1449,-2-1 989,0-14 1,0-12-1,0-14 1,0-1 0,2-1-1,1 0 1,3-2-1,1 0 1,1 0 0,0 2-1,1 3 1,1 5-98,-1 3 0,1 2 0,4 1 1,1 3-1,-1 5 0,-1 7 1,-2 6-1,-1 8 0,1 5 1,0 4-1,0 1 295,-1-2 1,-7 3-1,3-3 1,-1 2-1,0-1 1,-2-2-1,-1-3 1,-1-2-1,3-2-152,0-2 0,8 1 0,-4-1 0</inkml:trace>
  <inkml:trace contextRef="#ctx0" brushRef="#br0">20256 9036 8704,'0'-15'0,"0"1"0,0 0 0,-1 1 272,-4 3 1,2 4 0,-7 6-1,-1 1 1,-2 4 0,-1 5-1,0 4 1,-1 4 0,1 3-1,-1 1 1,1 4 0,0-1-1,1 1-307,3-2 1,-1-2 0,5 2 0,-1-5 0,1-3 0,3-1-1,1-1 1,2 0 0,2-1 0,2-3 0,6-5-276,3-4 1,1-7 0,1-2 0,-3-2-1,0 1 1,-3-3 0,2 0 0,1-3 0,-1 1-1,-3-1 1,0 3 0,-2 0 0,2 3 0,-1-2 698,-1-2 0,3 3 0,-2 2 0,-1 0 0,2 2 1,-1 1-1,-1 7 0,-3 6 0,-1 5 0,-2 1 1,0 0-455,0 1 0,5 4 0,-1 0 0,0-1 0,-1-2 0,0-2 0,3-1 108,2-4 0,0-4 0,4-10 0,-4-6 0,0-5 0,-2-3 0,2 0 0,-2 0 0,2-2 0,0 0 0,2 0 0,0 4 0,-1 1 95,2 1 1,-3 7 0,2 4 0,1 2 0,0 4 0,0 2 0,-3 6-1,-1 4 1,-4 4 0,0 1 0,0 0 0,2 0 10,-2 1 1,-1-1-1,-2-3 1,2 1-1,1 3 1,3-4-1,1-4 1,1-4-1,-2-3 1,2-5 42,0-3 1,-5-8 0,4 0 0,-3-5 0,3-5 0,-1-2 0,1-1 0,-3-1 0,1-2 0,2-4 0,-1 1 0,0 0 0,-2 2-1445,-3 4 0,4-1 1,0 6-1,0 3 1,-1 8-1,1 11 0,-2 10 1252,-1 3 0,4 6 0,2 0 0</inkml:trace>
  <inkml:trace contextRef="#ctx0" brushRef="#br0">20659 9137 8776,'0'14'0,"0"0"0,2 1 0,3-1 0,3 0 0,1-1 0,1-2 0,1-3 295,2-1 1,1-2 0,1-5 0,-1 0 0,0 0 0,1 0 0,1-2-1,1-3 1,3-4 0,-1-3 0,0 1 0,2 2 0,-1-3 0,0-2-254,-8-5 1,3 3 0,-7-5 0,0 2 0,-3-2 0,-4 0 0,-1 1 0,-1 2 0,-3 2 0,-2 3 0,-2 4 0,-5 4 0,-3 3-145,-3 2 1,0 7-1,4 2 1,1 4-1,0 3 1,-1 2-1,3 2 1,2 3-1,4 1 1,1 0-1,0-2 1,2 0-1,1-1 375,2 0 1,2 0 0,3-5 0,4 0 0,4-3 0,3-2 0,2-2 0,2-1 0,3-1 0,1-4 0,0-1-274,0-2 0,6 0 0,7 0 0</inkml:trace>
  <inkml:trace contextRef="#ctx0" brushRef="#br0">22357 8503 8009,'8'2'185,"-2"3"0,-1 6 1,0 7-1,0 7 1,0 7-1,-1 8 72,0 6 1,-3 10-1,-1 8 1,0 2-1,0 3 1,-1-1-1,-4 0 1,-3-8-1,0-5 1,1-7-1,3-5 1,-1-5-1,2-6 1,1-6-34,2-7 1,2-5 0,2-4-1,6-5 1,3-4 0,1-1 0,2-1-1,2-3 1,2-2 1,3-2 0,2 5 0,7-3 0,2 1 0,-2 0 0,-2 2 0,-3 1 0,-1 2 0,-2 0 0,0 0 0,-2 0 0,-2 0-1599,-4 0 0,-8-1 1,-4-4 1372,-2-5 0,-8-3 0,-2-1 0</inkml:trace>
  <inkml:trace contextRef="#ctx0" brushRef="#br0">22832 8734 8234,'5'-16'413,"-1"-4"0,1 4 1,-5-3-1,2 3 0,2 4 1,6 5-1,1 10 1,-1 13-1,-4 10-126,1 9 1,-6 7-1,4 4 1,-3 2-1,-2 0 1,0 0-1,0 0 1,0-2-1,0-1 1,0-3-1,0-3 1,0-2 0,0-2-1,0-4-1646,0-6 1,0-4 0,0-6 0,1-3 1358,4-2 0,3-10 0,6-8 0</inkml:trace>
  <inkml:trace contextRef="#ctx0" brushRef="#br0">22932 9065 8038,'0'-15'299,"0"1"0,2 1 1,3 2-1,4 3 1,6 0-1,4 1 1,5-1-1,3 2 1,2-2-1,0 2-230,-1-1 1,0 2 0,-3 5-1,-2-1 1,-3-2 0,-2-2-1,-2 2-69,-2 1 0,1-4 0,-1-2 0</inkml:trace>
  <inkml:trace contextRef="#ctx0" brushRef="#br0">23263 8662 8038,'0'-15'374,"0"9"1,0 8 0,0 10 0,2 12 0,1 8 0,2 7 0,-2 4 0,0 3 0,1 4 0,0-1-249,0 1 0,2 3 1,-1-5-1,-2-4 0,0-2 1,0-5-1,2-2 0,0-5 1,0-3-1,-1-4 0,1-2 1,0-4-5930,0-1 5803,0-8 0,1-1 0,2-7 0</inkml:trace>
  <inkml:trace contextRef="#ctx0" brushRef="#br0">24026 8690 7963,'5'-23'0,"1"-1"579,2-2 1,-5 5-1,2 2 1,-3 3 0,-2 2-1,-2-1 1,-3 2 0,-4 4-365,-4 4 0,-8 3 0,-5 2 0,-4 2 0,-5 3 1,0 4-1,0 6 0,1 4 0,0 5 0,2 3 1,5 2-1,7 0 0,5-2 0,6-2-435,4-1 0,3 0 1,4 4-1,4-4 1,7-4-1,8 0 1,4-1-1,6 0 1,1 0-1,1 0 1,1-1-1,-1-1 1,1 1 327,-1 1 1,-1 0-1,-8-4 1,-3-1-1,-3 1 1,-2-1-1,-5 0 1,-3 1-1,-6-2 1,-6-2-1,-7-2 1,-5 1-1,-5-1 12,-1 1 0,-2-7 0,-6 4 1,-2-3-1,-2 1 0,2-2 1,2-1-1,1-2 0,2-2 1,1-2-1,4-6 0,1-3 1,4-1-722,1 0 0,8-1 0,3 1 601,3-1 0,9-5 0,1-3 0</inkml:trace>
  <inkml:trace contextRef="#ctx0" brushRef="#br0">25306 8619 8002,'8'-7'334,"3"4"1,-7-5-1,-8 2 1,-7 4 0,-8 5-1,-3 8 1,-5 5 0,-2 4-1,-2-3 1,4 1-82,0 1 1,1-2 0,1 6 0,2-2 0,3-4 0,4-1 0,5-1 0,6-1 0,3 0 0,2 1 0,3-2 0,5-4-168,7-4 0,7 1 0,-1-1 0,1-2 1,4-1-1,1-2 0,2 0 0,0 0 1,-1 0-1,-1 0 0,-1 0 0,-2 0 1,2 0-534,1 0 0,0 0 0,-1-2 1,-4-1-1,-1-2 0,-4 2 447,-1 2 0,-8 7 0,-1 2 0</inkml:trace>
  <inkml:trace contextRef="#ctx0" brushRef="#br0">25019 9050 9189,'-15'0'663,"7"2"1,5 1 0,8 2-1,8-2 1,6 0 0,3 0-1,5 2 1,4 0 0,2 0-922,-1 0 0,3 1 0,-1-3 0,-1 2 0,1-2 0,0-1 258,-2-2 0,-2 6 0,-1 2 0</inkml:trace>
  <inkml:trace contextRef="#ctx0" brushRef="#br0">26515 8273 7965,'0'-9'406,"0"-1"1,0-1 0,0-2 10,0-1 0,0 4 0,0 0 1,0-1-1,0-1 0,1-1 0,3 2 1,0 1-375,0-1 1,-1 4 0,0 1 0,3 1-1446,2 0 1,-3 1-748,5 4 2149,-7 0 0,3 0 0,-6 0 0</inkml:trace>
  <inkml:trace contextRef="#ctx0" brushRef="#br0">26544 8388 8088,'0'-14'0,"6"0"0,2-1 0</inkml:trace>
  <inkml:trace contextRef="#ctx0" brushRef="#br0">26529 8273 8062,'-5'-9'144,"1"-1"1,-3 5 0,4-4 0,-2-3 0,2 0 353,1-3 1,2 1-1,0 0 1,-1 1-1,-2 5 1,-4 8-1,-1 9-288,-3 9 0,-2 6 0,-1 9 0,-1 6 0,1 4 0,0 5 0,-1 5 0,2 4 0,2 6 0,3 2 0,0 1 0,2-4 0,0-3-232,2-1 1,8-7 0,4-5-1,3-7 1,6-9 0,2-6-1,4-3 1,-1-4 0,2-2-1,0-6 1,-1-4 0,-1-3-1,-1-2 117,0 0 1,2-7-1,-3-1 1,-3-1-1,-1-2 1,-1-4-1,-1-2 1,0-1-1,-1 0 1,-3 1-1,-4-4 1,-1-1-1,0-4 27,-2-1 0,-3 3 1,-5 2-1,-4 1 0,-6 2 1,-4-1-1,-5 1 0,-3 3 1,-4 3-1,-2 5 1,-5 2-1,-2 1-1019,1-1 467,4 4 0,6-4 1,2 6-1,3 1 0,7 4 430,5 5 0,6 9 0,6 3 0</inkml:trace>
  <inkml:trace contextRef="#ctx0" brushRef="#br0">26990 8719 7963,'0'-14'1249,"0"-1"1,6 1-1,4 1 1,2 4 0,3 4-708,-1 3 1,-6 4 0,-3 3 0,-5 3-543,-5 0 0,-3 4 0,-6-4 0</inkml:trace>
  <inkml:trace contextRef="#ctx0" brushRef="#br0">27637 8374 8931,'0'-14'459,"0"7"0,0 7 1,0 10-1,-2 9 1,-1 8-1,-2 7 1,1 2-1,-1 6 1,0 3-1,0 3 1,0 0-1,1 0 1,0 1-602,3 2 0,1-4 0,0 1 0,0-5 0,0-5 0,0-4 0,0-5 0,0-5 1,0-5-1,0-3-1201,0-2 0,0-7 0,0-7 0,0-8 0,0-7 1343,0-4 0,-7-3 0,-1-7 0</inkml:trace>
  <inkml:trace contextRef="#ctx0" brushRef="#br0">27565 8503 10645,'6'-41'0,"2"3"0,2 4 0,0 5 0,2 5 0,4 7 0,4 4 0,-1 5 0,0 1 0,0 4 0,0 2 0,2 1 510,3 0 0,-2 1 1,2 4-1,0 5 0,0 2 1,-1 3-1,-3-1 1,-4 2-1,-4 2 0,-8 3 1,-2-1-1,-4 3 0,-2-1 1,-8 2-856,-5-2 0,-5 6 0,-9-6 1,-1 2-1,-1-2 0,1-1 1,1-3-1,2-2 0,2-2 0,3 0 1,5 1-1,3-2 417,2-4 0,6 4 1,6-5-1,9 0 1,9-2-1,3-1 1,3 2-1,1-1 1,0 2-1,1 0 1,0 3-9,2 2 1,-4-3-1,1-1 1,-1 2-1,-1 1 1,0-1-1,-4-3 1,-1 0-1,-1-2-64,-1 1 0,0 4 0,1-3 0</inkml:trace>
  <inkml:trace contextRef="#ctx0" brushRef="#br0">28169 8417 8055,'0'-14'409,"0"-1"0,2 7 0,1 5 0,2 8 0,-2 9 0,-1 10 0,-2 8 0,0 7 0,0 2 0,0 2 0,-2 1-276,-3-1 1,4 0 0,-4 0 0,3-1 0,2-2 0,0-4 0,0 0 0,0-5 0,0-2-134,0-5 0,0-3 0,0-7 0</inkml:trace>
  <inkml:trace contextRef="#ctx0" brushRef="#br0">28227 8762 8289,'0'-16'0,"0"-1"309,0-2 0,6-1 1,4 6-1,3 0 0,1 1 1,2 2-1,2 1 0,2 1 1,1-1-1,1 2 0,1 2 1,2 2-1,1 3-555,-2 1 0,-3 0 0,-7 0 1,1-2-1,-3-3 0,-2-4 1,-5-6-1,-4-2 0,-1-2 206,0 1 0,0-3 1,0 2-1,0 1 1,0 2-1,0 2 0,0 5 1,0 7-1,0 13 1,0 10 338,0 9 1,-4 1 0,-1 5-1,2 1 1,1-2 0,2 2-1,0-2 1,-2 0 0,-1-3-1,-2-1 1,2-2 0,2-2-1,-1-3-2080,-3-5 0,4 2 1781,-4-2 0,3 0 0,2-5 0</inkml:trace>
  <inkml:trace contextRef="#ctx0" brushRef="#br0">29004 8417 8015,'19'-24'508,"0"0"1,-5 7-1,-6-3 1,-3 6-1,-8 4 1,-8 6-1,-7 2 1,-1 4-1,0 2 1,-2 6-425,-1 3 0,4 3 0,-1 1 0,3 4 1,2 0-1,-1 1 0,1 1 0,1 1 1,3-2-1,4-1 0,1-2 0,0 2-41,2 1 1,3-4 0,5 1 0,5-3 0,4 0 0,4 2 0,2 1 0,1-2 0,2-1 0,-3-1 0,3 1 0,-3 1 0,3 2 0,-2-1 1504,-1-2-1406,-7 5 0,-2-5 0,-6 3 0,-2-3 0,-1-2 0,-4 1 0,-2-1 0,-8-1 0,-5-2 0,-7-3 0,-3 0 0,-4-2 0,-2 1-346,-6-4 1,4-1 0,2-2 0,2 0-1,2 0 1,2 0 0,2 0 0,2 0-1,3 0 1,2 0 0,4-2 203,4-3 0,-3-3 0,5-6 0</inkml:trace>
  <inkml:trace contextRef="#ctx0" brushRef="#br0">20702 10475 8758,'-27'0'0,"2"0"0,1 0 0,0 0 356,1 0 0,-4 0 1,5-2-1,-1-1 1,4-2-1,3 2 0,2 1-86,0 2 1,7 0 0,7 0 0,10 0 0,7 0 0,7 0 0,5 0 0,6 0 0,8 0 0,10 0-1,6 0 1,4 0 0,-3-1 0,-2-3-554,-5 0 0,3-1 0,-7 5 0,-1 0 1,-6 0-1,-6 0 0,-5 0 0,-6 0 1,-7 1-1,-10 4 283,-13 5 0,-16 3 0,-15 1 0</inkml:trace>
  <inkml:trace contextRef="#ctx0" brushRef="#br0">20688 10633 8431,'-18'-2'0,"3"-1"0,2-2 310,0 2 0,7 0 0,2 0 0,9-2 1,10 2-1,7 1 0,7 1 0,3-3 0,3 0 1,2-1-173,3-2 0,1 6 0,1-4 0,-2 2 1,-4 0-1,1-2 0,-2 2 0,1-1-138,-5 0 0,0-4 0,-2-7 0</inkml:trace>
  <inkml:trace contextRef="#ctx0" brushRef="#br0">21105 10144 8169,'0'-15'383,"-3"7"0,3 5 0,8 6 0,6 7 0,7 3 0,2 1 0,2 2 0,4 2 0,3 2-65,2 3 1,4-6 0,-5 4-1,-1-2 1,-3 1 0,-3-1 0,-5 0-1,-4 0 1,-6 0 0,-3 0 0,-6 1-1,-7-3 1,-9 1-706,-9 1 0,-10-3 0,-6 5 0,-2-2 0,-4 2 0,-1 1 0,-2 2 387,1-2 0,3 6 0,1-6 0</inkml:trace>
  <inkml:trace contextRef="#ctx0" brushRef="#br0">22630 10144 8404,'0'-15'322,"0"4"0,0 6 0,0 12 0,0 9 0,0 9 0,-1 9 9,-4 9 0,3 2 0,-4 8 1,1 1-1,0 2 0,2 1 0,0 1 1,0 0-1,-2-3 0,2-2 0,1-6 1,2-7-1,0-8 0,0-5-156,0-3 0,0-12 0,2 1 0,3-5 0,4-6 0,4-4 0,3-4 0,1-1-201,3 1 1,0-5 0,-2 3-1,3-2 1,0 2 0,1 0-1,0 2 1,2 0 0,-1 2 0,-3 1-1,0 0 1,-1-2 0,-2 2-1551,-1 1 1,-1 2-1,-1 0 1,1 0 1575,-1 0 0,7 0 0,1 0 0</inkml:trace>
  <inkml:trace contextRef="#ctx0" brushRef="#br0">23105 10273 8112,'0'-14'322,"0"6"1,0 3 0,0 10-1,2 6 1,1 7 0,2 7-1,-2 7 1,-2 7 0,-1 2-1,0 2 1,2 2 0,1 1 0,2 4-223,-2 1 1,-1-6-1,-1 0 1,3-7 0,0-4-1,0-6 1,-1-4-1,0-3 1,3-5 0,1-3-1,1-5-100,0-2 0,1-14 0,6-8 0</inkml:trace>
  <inkml:trace contextRef="#ctx0" brushRef="#br0">23177 10604 8467,'0'-14'0,"2"-1"272,2 1 1,6 0-1,8-1 1,1 2 0,0 4-1,2 4 1,3 2 0,3 0-1,2-2 1,-1 2 0,1 1-1,0 2-487,0 0 0,-5 0 0,-2 0 0,-1-2 1,-4-1-1,-1-2 215,-1 2 0,-7-5 0,-2 0 0</inkml:trace>
  <inkml:trace contextRef="#ctx0" brushRef="#br0">23522 10172 7931,'0'-14'312,"0"0"0,-5-1 1,-1 3-1,0 4 1,-1 9-1,4 12 1,2 11-1,1 8 1,0 6-1,0 4 1,0 1-18,0 0 1,6 5 0,2 2 0,1-1 0,1 1 0,0-2 0,-1 0 0,1 0 0,-1-4 0,1-4 0,0-6 0,-1-5 0,1-5-1980,-1-5 1,-4-5 0,5-4 1683,1-5 0,2-10 0,1-3 0</inkml:trace>
  <inkml:trace contextRef="#ctx0" brushRef="#br0">24256 10230 8577,'8'-14'0,"-2"-1"342,1 1 0,-6-1 1,4 1-1,-5 0 1,-5 1-1,-4 3 1,-4 4-1,-1 1 0,-2 0 1,-2 2-1,-1 2 1,0 1-1,-2 1-210,-3 4 0,2-2 1,-1 7-1,2 1 0,2 3 1,0 4-1,0 1 0,1 0 1,2 0-1,2 2 0,0 0 1,1 0-1,3-2-169,5 2 1,4-5 0,1 3 0,0-3 0,0-2-1,1 1 1,6-1 0,6 0 0,6 1 0,3-1-1,4 1 1,1-1 0,2 0 200,-1 1 1,1-1 0,0 1 0,-2 1 0,-1 1-1,-4 2 1,0-1 0,-2-1 0,-3 1 0,-4 1 0,-2 0-1,-3 1 1,-3-1 102,-3-2 0,-9-1 0,-2-1 0,-6-2 0,-4-2 0,-5-2 0,-3 3 0,-4-1 0,-2 0 0,-4-3 0,-1 0 0,1-2 0,0 1-1088,0-4 0,1-2 0,-3-2 0,6-4 1,4-4-1,5-4 821,5-2 0,-4-5 0,1-3 0</inkml:trace>
  <inkml:trace contextRef="#ctx0" brushRef="#br0">25177 10431 8379,'-2'-12'0,"-1"0"708,-2 3 1,-1 1-1,4-2 1,2 6 0,8 2-485,8 2 0,7 0 1,7 0-1,2 0 0,5 0 1,3 0-1,4 0 0,1 0 1,2 0-1,-1 0 0,2 0 1,-2 0-1,-3 0 1,-6 0-1,-7 0-2524,-4 0 1,-13 2 2299,1 2 0,-9 4 0,1 7 0</inkml:trace>
  <inkml:trace contextRef="#ctx0" brushRef="#br0">25177 10705 8055,'-8'-10'535,"5"2"1,7 2 0,9 3-1,6 1 1,4 0 0,4-1-1,5-2 1,6 1 0,4-1-161,1 0 1,5-1 0,1 2 0,1 0-1,0 0 1,-4 3-376,-1 1 0,-2-7 0,0 0 0</inkml:trace>
  <inkml:trace contextRef="#ctx0" brushRef="#br0">26673 10259 8238,'-2'-23'0,"-1"4"412,-2 3 0,-6 2 1,2 1-1,-6 3 1,-2 6-1,-4 2 0,-1 4 1,-4 2-170,-1 6 1,0 4-1,1 6 1,2 4 0,0 3-1,2 2 1,1-1-1,3 3 1,2 1 0,5 3-1,3 0 1,5 2 0,1 0-1,4 3 1,3 0-349,4-2 0,9-1 1,3-5-1,1 1 1,4-2-1,1-4 1,3-5-1,2-1 1,2-5-1,-1-3 1,1-4-1,-1 1 1,-2-2 93,-6-3 1,3-4-1,-4-2 1,1-4-1,1-5 1,-4-3 0,0-2-1,-1-3 1,0-3-1,-3 0 1,-2-1 0,-2 0 111,0-4 0,-4-1 0,-2-2 0,-2-1 0,-2-2 0,-3-3 1,-2-2-1,-4-3 0,-5-3 0,-4-4 0,-5 1 0,-5 4 0,-4 7 1,0 6-106,-1 5 0,-5 0 0,1 10 0,1 4 0,1 4 0,4 1 0,2 4 1,2 2-1,2 7 0,4 3 0,3 5 4,4 0 0,-3 7 0,5-1 0</inkml:trace>
  <inkml:trace contextRef="#ctx0" brushRef="#br0">27608 10158 8608,'-8'-14'0,"2"1"0,1 2 381,0 1 0,-6 7 0,1-2 1,-4 4-1,-4 2 0,-2 6 0,-3 7 1,-1 8-1,2 7-177,3 5 0,3 1 1,1 5-1,3 0 1,2 3-1,5 3 1,4 1-1,1-3 1,1 0-1,4-3 1,6-1-1,5-2 0,3 1 1,1-2-1,-1-4-412,0-2 0,2-7 0,-4-2 0,4-1 0,0-4 1,0-1-1,-4-1 0,1-3 0,-1 0 208,3-3 0,-1-6 0,-5 4 0</inkml:trace>
  <inkml:trace contextRef="#ctx0" brushRef="#br0">27910 10201 8055,'0'-14'254,"-6"1"0,-2 5 0,0 8 0,2 10 1,1 9-1,0 10 0,2 9 0,1 8 1,2 6-1,0 0 0,0 3 0,0 1-173,0 0 0,0 3 0,0-11 0,0-2 0,0-3 0,0-4 1,0-7-1,0-7 0,0-6-3902,0-3 3821,0-8 0,0-8 0,0-8 0</inkml:trace>
  <inkml:trace contextRef="#ctx0" brushRef="#br0">27882 10259 8042,'9'-15'0,"-1"1"272,-2 0 58,6-1 0,-4 7 1,6 2-1,0 1 1,2 0-1,4 2 1,4 3-1,1 3 1,1 4-1,-2 1 1,1 4-1,2 4 1,1 5-121,-4 2 1,-4-4-1,-7 5 1,-3 1-1,-5 3 1,-5-1-1,-5-2 1,-6-1-1,-9 0 1,-7 0-1,-6-1 1,-4-3-1,-3-2-662,-2-2 0,6-2 0,4-1 0,4-2 0,6-3 1,1 0-1,5 0 0,7 2 0,10-1 765,12 1 1,3-7 0,8 4 0,0-3 0,0 3 0,0-1 0,2 1-1,-1-3 1,1 1 0,-2 0 0,1-2 0,1 0-976,-2 2 0,1-3 0,-5 3 0,-1-4 0,0-1 0,0 0 662,-1 0 0,-2 7 0,-2 1 0</inkml:trace>
  <inkml:trace contextRef="#ctx0" brushRef="#br0">28515 10273 8023,'0'-9'364,"0"7"0,0 13 1,0 10-1,0 8 1,0 4-1,0 4 0,0 1 1,0 1-131,0-1 0,0-1 0,0 3 0,0-3 0,0-2 0,0-3 0,0-3 0,0-5 0,0-5-234,0-3 0,0-2 0,0 1 0</inkml:trace>
  <inkml:trace contextRef="#ctx0" brushRef="#br0">28543 10604 8020,'5'-22'0,"0"3"0,0 3 339,1 1 1,0 6 0,6 1 0,-3 0 0,2 1 0,4 1 0,2 1 0,4 0 0,0 0 0,1 2 0,1 2 0,1 1 0,0 0-547,0 0 0,-7 0 1,2 0-1,-3 0 1,-1 0-1,-2-2 1,-4-3-1,-4-4 207,-3-4 0,-2-2 0,0 1 0</inkml:trace>
  <inkml:trace contextRef="#ctx0" brushRef="#br0">28860 10259 9475,'0'-15'0,"0"1"0,0 0 0,0 2 0,0 9 340,0 13 0,0 9 1,0 10-1,0 1 0,0 2 1,0 3-1,0 2 0,0 1 1,0-1-1,0-2 1,0-1-1,0 0 0,0-2 1,0-2-737,0-1 0,0-5 1,0-2-1,0-1 0,1-5 1,3-3 395,0-4 0,8-6 0,-4 4 0</inkml:trace>
  <inkml:trace contextRef="#ctx0" brushRef="#br0">29363 10244 7976,'5'-19'343,"0"0"0,5 0 0,-6 4 0,-2 3 0,-5 2 0,-7 5 1,-4 4-1,-4 2 0,-3 2 0,1 5 0,-3 4 0,2 4-267,1 0 0,-4 4 0,5 1 1,3 2-1,3 2 0,5 2 1,0 1-1,1-3 0,1-3 1,3-1-1,1-2 0,2 1 1,2-1-86,3-2 1,3-5-1,6-3 1,0 2-1,2 2 1,2 0-1,1-2 1,0-1 0,0 1-1,1 2 1,-1 0-1,0-2 1,0-2-1,-1 2 75,-2 2 1,-7-3 0,-1-1-1,-1 3 1,-6-1 0,-4-2-1,-8-2 1,-7-2 0,-6-1-1,-3 0-200,-2-3 1,-6-1-1,-2 0 1,-1 0-1,1 0 1,2 0 0,3 0-1,2 0 1,3 0 133,3 0 0,3-6 0,7-2 0</inkml:trace>
  <inkml:trace contextRef="#ctx0" brushRef="#br0">29680 9928 7990,'19'-13'0,"0"2"292,-1 1 0,-2 7 0,0-2 0,1 4 0,3 2 1,-1 6-1,2 5 0,1 8 0,2 0 0,0 3 0,0-1 1,0 5-1,0 4 121,1 2 0,-2 7 1,-1-1-1,-1 2 1,-5 2-1,-3 1 0,-5-1 1,-2 2-1,-1-1 1,0 1-1,-1-5 0,-2-2 1,-5-2-604,-7-1 1,-3 3 0,-1-4 0,-2-2 0,-3-2 0,-5-1 0,-3 0 0,-2-1 0,0 1 0,0-2-1,1-1 1,-1-4 189,0-1 0,0 5 0,1-4 0</inkml:trace>
  <inkml:trace contextRef="#ctx0" brushRef="#br0">26371 5194 21931,'14'-6'0,"1"-2"0,-1-2-376,0 1 0,-6 4 1,-1-5-1,-2-1 1,-1-2-1,0-1 1,-4 1-1,-5 3 1,-5 4-1,-3 1 1,-1 0-1,-2 2 1,-2 2-1,-1 2 1,2 4 4225,1 5-4050,1 2 1,1 3 0,0-1 0,-1 2 0,1 3 0,-1 4 0,1 2 0,-2 3 0,-2 2 0,-1 2 0,0 3 0,-2 3 0,-3 6 0,-3 4 53,-2 4 1,-4 4 0,-1 5 0,2 3 0,3 3 0,7-1 0,6-2 0,7-2-1,2-1 1,4-2 0,3-3 0,5-2 0,4-3 70,4-1 1,-3 3 0,-1-5 0,1-2 0,-1-1 0,-1-2 0,-1 0 0,-2 0 0,-1 0 0,3-1 0,-1-2 0,2-2 0,0 2 169,3 2 0,7-1 1,3-2-1,3-6 0,5-2 1,3-4-1,1-3 0,1-5 1,1-5-1,0-4 1,0-5-1,-3-4 0,-1-1 151,-3 0 0,-1-6 1,-1-5-1,-2-7 1,2-6-1,2-3 1,4-3-1,2-2 1,-2-5-1,-2-3 1,-3-6-1,-1-4 1,-2-4-316,2-2 1,-6-7 0,0-2-1,-5-4 1,0-8 0,-8 37-1,-1-1 1,-1-3 0,-1 0-1,-1 0 1,-1 0 0,-1 1-1,0 0 1,-2 1 0,0 1-1,-2-39 1,-4 1 337,-1 4-447,5 8 0,-5-2 1,5 7-1,-3 0 1,-2-1-1,-3 2 1,-2 4-1,-3 4 1,-3 4-1,-5 2 1,-5 4-1,-5 6 168,-4 8 1,-5 9-1,-5 10 1,-8 7-1,-8 9 1,-11 17-1,33-4 1,1 3 187,-5 6 1,-1 3-1,-8 12 1,0 2 0,-4 3-1,1 0 1</inkml:trace>
  <inkml:trace contextRef="#ctx0" brushRef="#br0">6201 7194 25222,'-13'-1'-1920,"2"-3"0,1-2 2079,-1-2 1,3 5 0,1-2 0,6 3 0,7 4-1,7 1 1,6 4 0,7-1 0,6 2 0,6 0 0,4 1-91,1-1 0,11 4 1,7-6-1,8 2 0,9 2 1,-37-6-1,1 0 0,2-1 1,0 0-1,1 0 1,1-1-1,2 0 0,0 1 1,3-2-1,0 1 0,3-1 1,-1-1-1,3 1 1,-1-2-1,-2 1 0,1 0-2,-2 1 0,0-2 0,-2 1 0,0-1 0,2-1 0,-1 1 0,0-2 0,0 1 0,0 0 1,-1 1-1,-3 0 0,0 0 0,-2 1 0,0 0 0,-2 0 0,0 0 0,0 0 0,0 0 1,0 0-1,-1 0 0,0 1 0,-1 0 0,0 0 0,0 1 0,0 0 0,1 1-77,0-2 0,0 1 0,2-1 0,0-1 1,1 1-1,0-2 0,1 1 0,1 0 0,-1 0 1,0 0-1,1 0 0,1 0 0,-1 0 1,0 0-1,2 0 0,1 0 0,0 0 0,1 0 1,0 0-1,0 0 0,-1 0 0,-1 0 1,1 0-1,-1 0 40,1 0 1,-1 0 0,3 0-1,0 0 1,1 0 0,0 0 0,1 0-1,-1 0 1,-2 0 0,-1 0-1,-1 0 1,-1 0 0,-1 0 0,-1 0-1,1 0 1,0 0 0,0 0 0,-1 0-1,1 0 1,0 0 0,0 0-1,-1 0 1,1 0 0,0 0 0,0 0-1,1 0 9,0 0 1,1 0 0,2 0 0,0 0 0,0 0 0,-1 0 0,-2 0 0,-2 0 0,-1 0 0,0 0 0,-3 0 0,1 0 0,-1 1 0,0-2 0,0 1-1,-1-1 1,1-1 0,0 1 0,37-4 0,0 2 0,-2-1 38,-2 0 0,3 0 1,-3-4-1,-5 2 0,-6 3 1,-4 1-1,-3 1 0,-1-3 1,-3 0-1,-7 0 0,-4 1 1,-5 0-1,-1-2 0,-1 0 83,1-1 0,-3 5 0,-6-6 1,-1 2-1,-2-1 0,0 0 0,0-1 1,-2 2-1,-1 1 0,-3-3 0,-1 1 1,1-2 31,1 0 1,0 3-1,-6-5 1,-2 1-1,-3-1-358,-1 1 0,-1 5 0,-1-2 0,4 1 0,4 0 185,1 2 1,-4 2 260,0 1 1,-6 0 33,6 0 0,-5 0-827,4 0 658,-5 0 1,2-2 621,-6-3-2155,0 4 1,2-6-971,2 7 1,-2-3 1932,3 3 0,-10 3 1,-3 12-1</inkml:trace>
  <inkml:trace contextRef="#ctx0" brushRef="#br0">25637 7180 16123,'-22'-23'0,"4"4"0,5 3-1094,4 2 0,6-1 1,-1 3-1,8 0 0,5 4 1,4 2 1565,1 3 1,7-4-1,5 1 1,6 0 0,6-1-1,5 2 1,5 1 0,5-3-1,4 1 1,7-2-1,7 1 1,5-1 0,4 2-1,-39 2 1,0 0 0,0 1-1,-1 0-149,2-1 1,-2 1 0,32-1-1,-3 4 1,-13 0 0,-10 0 0,-11 0-1,-6 0 1,-8 1 0,-5 4-1,-10 4-353,-8 4 1,-6-3 0,-7-2 0,-5 0-1,-4-2 1,-4 2 0,-6-1 0,-4 1-1,-4-2 1,-1 0 0,-2-1 0,-3 0 150,-5 0 1,2 4 0,0-4 0,0-2 0,0 1 0,-4-1-1,0 2 1,-1-2 0,3-2 0,5-1 0,5 0 0,4 0-1,7 0-248,7 0 1,10-1-1,12-2 1,6-2-1,9 2 1,4 1-1,3 0 1,0-1 0,0-2 226,0 2 1,7 2 0,-2 1-1,5 0 1,3 0 0,1 0-1,1 0 1,1 0 0,2 0-1,1 0 1,-1 0 0,0 0 1367,-1 0-1156,-4 0 1,4 0-1,-8 0 1,-1 0-1,-3 0 1,-8 0 0,-9 0-1,-14 0-332,-9 0 1,-8 4 0,-9 1-1,-5 0 1,-4 0 0,-1 0-1,0-1 1,-1 1 0,1 0 0,0 0-1,2 0 1,2-1 0,6 0 2,2-3 1,3-1 0,0 2 0,8 1 0,12 2 0,16-4 0,14-2 0,10-4 112,6 2 0,4-4 1,1 1-1,0 0 1,0-1-1,-1 4 1,-2 0-1,-2 0 1,-1-2-1,-3 2 1,-7 1-1,-5 2-250,-4 0 0,-6 0 0,-5 2 0,-9 1 0,-4 2 0,-4-1 0,1 1 0,-1 0 476,-1-2 0,3 4 0,-2-1 0,-1 0 0,0 2-489,1 0-580,-2-4 546,10 2 1,-11 0 0,5 2 0</inkml:trace>
  <inkml:trace contextRef="#ctx0" brushRef="#br0">27119 7093 28296,'14'-4'-215,"1"-1"0,6-2 0,3 4 0,3-2 1,3 2-1,2 0 0,3 0 0,0-2 377,1 2 0,-1-4 0,-3 1 0,3 0 0,0-2 0,0 0 1,-1-2-1,1 0 0,3 1 0,2-2 0,-1-1 0,-6 1 0,-4 2 1,-3-1-430,-2 2 0,-8 0 0,-4 5 1,-10-2-1,-12 2 0,-7 1 1,-9 2-1,-6 0 0,-8 0 0,-6 2 417,-7 3 0,-9 9 0,-4 9 0</inkml:trace>
  <inkml:trace contextRef="#ctx0" brushRef="#br0">3668 13194 8519,'-14'-5'0,"0"-1"0,-1-1 422,1 1 0,6-5 1,6 3-1,9-2 0,9 2 1,4 0-1,6 2 0,1-2 1,2 1-1,0-1 1,1 2-257,4 0 0,-4-4 0,4 4 0,-4-1 0,-1-1 0,0 2 0,-1 0 1,-1 2-1,-3 3 0,-3 1 0,-2 0-166,1 0 0,-1 0 0,-5 0 0</inkml:trace>
  <inkml:trace contextRef="#ctx0" brushRef="#br0">3827 13122 13350,'-20'0'0,"0"2"478,-3 2 0,6 0 1,-2 7-1,3 3 0,1 5 1,2 4-1,2 2 0,3 4 1,2 3-1,1 2 0,0-2 1,0-2-1,2-1-336,2 0 1,1-1-1,0 1 1,0-2-1,0-3 1,0-3-1,0-2 1,0 0-1,1-3 1,2-3 0,4-5-1,1 0 1,3-1-1,2 1-427,1 0 0,2-5 0,3 2 1,5-4-1,4-1 0,0 0 1,1-1-1,0-3 0,0 0 1,-1 0-1,1 3 0,-2 1 1,-3 1 599,-5 4 1,-4 3 0,-6 7 0,-4 1 0,-3 3 0,-4 3 0,-3 2 0,-6 0 0,-5 2 0,-6 1 0,-4 2 0,-4-2 0,0-3-266,-1-5 1,2 0 0,1-1 0,1-4 0,1-1 0,4-7 0,1-2 0,3-4-1,4-2 1,4-3-115,5-4 0,17-11 1,4-2-1</inkml:trace>
  <inkml:trace contextRef="#ctx0" brushRef="#br0">4301 13352 8514,'-14'0'695,"6"0"1,-3 2 0,6 4 0,2 9 0,1 9 0,1 8 0,-3 8 0,0 6-418,0 7 0,3 3 0,1 3 1,0 0-1,0-2 0,1-5 0,3-8 1,0-7-1,0-6 0,-3-11 1,-1-8-406,0-14 0,0-16 1,0-10-1,0-11 1,2-7-1,1-7 1,2-4-1,-2-4 1,0-2-1,0 3 1,4 1-1,1-1 144,3-2 1,2 9 0,3 2-1,1 11 1,3 11 0,-1 10-1,0 8 1,0 8 0,-1 8-1,-4 9 1,-3 8 0,-1 7 0,-1 3 265,-1 2 0,4 4 0,-8-3 0,1 0 0,0 2 0,0-2 0,0 1 1,-1-5-1,3-2 0,1-3 0,3-2 0,2 0 0,1-2-283,1-3 0,5-3 0,3-1 0</inkml:trace>
  <inkml:trace contextRef="#ctx0" brushRef="#br0">4733 12877 8249,'-5'-19'0,"-1"0"364,-2 2 0,5 1 1,-2 1-1,3 1 0,2-1 1,2 1-1,3 1 0,4 4 1,6 4-1,2 3 0,2 2 1,-1 2-1,-2 3 0,-2 4-27,1 4 0,-7 8 0,-3 3 0,-4 3 0,-1 3 0,-1 2 0,-4 3 0,-3 1 0,-2-1 0,2-3 0,2-3 0,3-4 0,1-3-578,2-1 0,2-2 0,2-6 0,8-3 1,5-5-1,7-5 0,3-7 0,4-6 0,1-6 1,1-2-1,-1-1 0,-1 1 0,-4 2-5561,-3 6 5802,3-1 0,-11 12 0,5-4 0</inkml:trace>
  <inkml:trace contextRef="#ctx0" brushRef="#br0">5078 13395 11100,'7'8'0,"2"-4"0,4-6 0,1-4 0,2-2 400,4-4 0,-3 4 0,9-1 0,3-2 0,3-2 0,0-2 1,-4 1-401,-4 0 0,3-1 0,-4 1 0</inkml:trace>
  <inkml:trace contextRef="#ctx0" brushRef="#br0">5380 13122 8356,'-8'19'0,"4"2"255,2 1 1,0 4 0,-1 8 0,-2 4 0,2 3 0,2 3 0,1-1 0,0 0 0,0 2 0,0 0 0,0 1 0,0-3 0,1-1-1591,4-7 1335,-3 3 0,17-7 0,-3 4 0</inkml:trace>
  <inkml:trace contextRef="#ctx0" brushRef="#br0">5956 12849 8168,'-13'-2'0,"2"-1"0,1 0 430,-1 4 0,-2 12 0,-1 14 0,1 8 0,2 10 0,1 6 0,1 8 0,-1 7 0,2 6 1,2 2-1,3-3 0,1-5 0,4-5 0,1-5-357,2-4 0,11-4 1,-2-9-1,4-7 1,1-7-1,2-5 0,1-4 1,2-4-1,-2-2 1,-1-7-1,-2-6 1,0-8-1,1-7-117,0-6 0,-5-3 1,1-2-1,-7-1 0,-2-2 1,-4-3-1,-1 0 1,-2-1-1,0 3 0,-2 1 1,-3 1-1,-6 4 1,-5 2-1,-3 2-231,1 4 0,-4 9 0,-1 6 0,0 2 0,0 4 0,2 2 0,4 6 0,2 4 275,6 6 0,2 2 0,7 7 0</inkml:trace>
  <inkml:trace contextRef="#ctx0" brushRef="#br0">6215 13539 13907,'0'15'316,"6"-1"1,-3 0 0,7 1 0,0-1 0,-1 2 0,1 2 0,1 1 0,2-1-1,1-2 1,1-2 0,-1 0 0,0-1 0,1-3 0,-1-5-223,1-4 0,-1-2 1,0-4-1,1-6 0,-1-7 1,0-8-1,-1-6 0,-2-8 1,-3-6-1,-1-8 0,-4-7 1,-3-6-1,-5-4-386,-4 0 1,-9-1-1,-1 1 1,1 4-1,2 8 1,2 9 0,1 14-1,2 8 1,3 9-1,2 3 1,2 2 366,3 0 1,2 6-1,4 3 1,5 3 0,3 1-1,1-3 1,2 0-1,3 0 1,5 3 0,3 1-1,2 0 1,0 0-169,0 0 0,4 5 0,1-1 0,-2 0 0,-2-3 0,-1-1 0,-2 0 0,-1 0 0,-4 0 0,-1 0 0,-4 0 0,-1 0-2612,-1 0 1,-6 0 2704,1 0 0,-1 7 0,6 1 0</inkml:trace>
  <inkml:trace contextRef="#ctx0" brushRef="#br0">6733 13079 9003,'-7'14'0,"-2"1"0,-2 1 0,-1 3 428,3 5 0,6 3 1,-2 3-1,3 4 1,2 3-1,0 1 0,0-1 1,2-2-1,1-3 1,3-3-1,1-4 0,-1-2 1,-1-4-325,1-6 0,-2-5 1,4-10-1,0-4 0,-2-9 1,2-7-1,0-7 1,2-3-1,-1-3-227,1-2 1,-2 0 0,3-2 0,-3 2 0,0 2 0,0 4 0,2 4 0,-2 5 0,-2 2 0,0 8 0,2 8 0,2 12 306,-1 12 0,-5 5 0,0 6 0,-2 1 0,0 1 0,1-1 0,2-2 0,-2-1 0,-2 0 0,-1 0 0,2 0-184,3-1 0,-4 1 0,6 0 0</inkml:trace>
  <inkml:trace contextRef="#ctx0" brushRef="#br0">7265 13323 8262,'2'-14'0,"1"0"0,3-2 0,2-2 424,4-1 1,2 0 0,3 4 0,4 3 0,0 0-1,1 4 1,-1 0 0,2 2 0,-1 0 0,2 2 0,-2 3-1,-2 1 1,-5 0 0,0 0-4002,-1 0 3577,1 0 0,-7-7 0,-2-1 0</inkml:trace>
  <inkml:trace contextRef="#ctx0" brushRef="#br0">7481 12863 10238,'-14'0'0,"-1"0"0,2 2 0,4 2 0,2 8 0,3 5 0,-3 9 0,1 6 0,-1 5 0,4 1 399,2 0 0,1 5 0,0 5 0,0-1 0,0-2 0,0-4 0,1-3 0,4-4 0,3-4 0,2-1 0,-1 0-399,2 0 0,9-7 0,2-1 0</inkml:trace>
  <inkml:trace contextRef="#ctx0" brushRef="#br0">7970 12949 8497,'-2'-27'0,"-1"3"0,-1 5 491,0 3 1,-4 3 0,-1 4 0,-4 5 0,0 8 0,4 7 0,4 5 0,3 5 0,4 1 0,1 2 0,3 0 0,4 0-183,6 2 1,-2-1-1,5 1 1,-1-2-1,0 1 1,1 1-1,-2-1 1,-1-1-1,0 0 1,2 0 0,1 0-1,-3 0 1,-3 0-358,-3 0 1,-7-6 0,2 3 0,-5-2 0,-5 0 0,-6-1 0,-7-4 0,-6-3 0,-5-1 0,-3-1 0,-1-1 0,1-3 0,1-3-397,3-2 1,4-7 0,1-4 0,4-5 0,5-5 0,4-1 0,4-2 0,2 0 0,4 2 0,5-1 0,6 3 0,5-1 0,5 3 576,2 2 0,1-3 0,4 0 0,1 0 0,0-1 1,0 1-1,-1 0 0,1-2 0,0-3 0,-2-3 0,-1-2 1,-4 1-1,-3-3 170,-6-2 1,0-3 0,-10-2-1,-5 5 1,-7 2 0,-9 2-1,-7 2 1,-6 5 0,-4 7 0,-2 9-1,-3 4 1,-1 6 0,-1 4-1957,4 6 0,4 10 0,10 2 1653,5 6 0,10-2 0,2 5 0</inkml:trace>
  <inkml:trace contextRef="#ctx0" brushRef="#br0">9682 12719 9463,'-5'-27'0,"1"3"512,0 5 1,-4 9 0,-1 5 0,-4 5 0,-5 7 0,-4 7 0,-8 10 0,-6 8 0,-3 7-661,-3 2 1,-1 2 0,0 2-1,-1 1 1,3 2 0,3-1-1,6-4 1,6-5 0,8-6 0,7-6-1,6-5 1,4-2 0,2-2 226,4-4 153,10 2 0,2-14 1,7 4-1,2-3 1,1-2-1,2 0 1,1 0-1,2-2 0,3-3 1,0-3-1,1-1 1,-4 1-39,-2 1 1,0-4 0,2 3 0,0-2 0,-5 2 0,-6 2 0,-5 3-195,-1 1 0,-7 2 0,-2 0 0</inkml:trace>
  <inkml:trace contextRef="#ctx0" brushRef="#br0">9150 13511 9402,'-13'-2'571,"3"-3"1,4 2-1,8-5 1,4 2 0,7 2-1,8 3 1,4 1 0,7 0-1,5 0 1,8 1 0,6 3-1,5 0 1,1 1-1344,1 2 0,-1-4 772,1 6 0,0 1 0,-1 4 0</inkml:trace>
  <inkml:trace contextRef="#ctx0" brushRef="#br0">10689 12719 8359,'0'-14'341,"0"-1"0,0 1 1,-1 3-1,-4 8-20,-5 12 0,-3 12 1,-1 14-1,0 7 1,-1 7-1,2 6 1,2 4-1,3 0 1,2 2-1,3-2 1,1 0-1,4-5 0,4-1 1,7-5-1,6-3-39,3-8 0,-2-7 0,2-6 1,-1-3-1,-4-4 0,-1-1 1,-1-4-1,-2-3 0,-5-2 1,-8 1-272,-8-1 0,-12-2 1,-4 5-1,-4 1 1,-6 0-1,-3 0 1,-3-1-1,-1 0 1,-4-1-1,0-1 1,2-1-1,5-4-11,4-2 0,-3-1 0,1 0 0</inkml:trace>
  <inkml:trace contextRef="#ctx0" brushRef="#br0">10488 13108 8919,'14'-31'0,"2"1"0,3 0 0,5 2 438,4 1 1,2 6 0,2 2 0,1 3 0,-1 3 0,0 2-1,0 3 1,2 0 0,-1 2 0,1-1 0,0 4-439,-2 2 0,-2 1 0,-1 0 0</inkml:trace>
  <inkml:trace contextRef="#ctx0" brushRef="#br0">11135 13021 9205,'7'15'587,"-6"-1"0,6 2 0,-7 3 1,0 5-1,0 5 0,0 5 0,0 4 1,0 4-1,-2-1 0,-1-1 1,-2-3-1,2-2 0,0-3-578,-2-2 0,3-7 0,-3-4 0,4-6 0,1-10 1,0-13-1,1-12 0,3-10 0,2-6-209,2-4 1,2-6 0,4-1 0,-1-1-1,-2 0 1,-1 4 0,2 1 0,4 4 0,4 2-1,-1 7 1,0 8 0,0 8 1662,-1 5-1360,4 8 0,-6 5 0,3 12 0,-3 8 0,-3 7 1,-3 3-1,-6 3 0,0 2 0,-1 3 0,2 0 0,-2-2 1,-2-2-1,-1-3-1136,0 1 0,0-1 0,0-6 1033,0-3 0,7 4 0,1-6 0</inkml:trace>
  <inkml:trace contextRef="#ctx0" brushRef="#br0">11567 12302 8173,'-10'-22'0,"2"2"296,2 4 0,1 2 0,5 0 0,0-1 1,0 1-1,2 1 0,2 2 21,6 1 1,3 7 0,1-2-1,2 4 1,2 1 0,3 0-1,1 0 1,2 1 0,0 4 0,0 5-1,0 4 1,-2 4 0,-3 2-1,-3 3 1,-3 1-275,-3-2 1,-4 5-1,-6-3 1,-3 3-1,-5 2 1,-8 0 0,-5-2-1,-4-1 1,-3-4-1,0-1 1,1-3-1,1-2 1,4-2-45,1 0 1,2-4-1,7-4 1,8-3-1,8-6 1,9-2-1,5-2-56,1-1 0,5 0 1,-3-4-1,1 4 1,5 0-1,4 2 1,4-2-1,3 2 1,5-1 56,4 4 0,7 1 0,-3 2 0</inkml:trace>
  <inkml:trace contextRef="#ctx0" brushRef="#br0">12185 13165 8476,'-9'-6'0,"-1"-2"479,-1 0 0,3 1 0,0 6 0,3-2 0,7-2 0,6 2 0,6 1 0,5 2 0,5 0 0,5 0 0,3-2-415,2-2 1,4 2 0,-3-4 0,0 1 0,1-2 0,-4 1 0,-2-2 0,-1 2-1,-2-1 1,-3 3-65,-5-3 0,-3-1 0,-2-6 0</inkml:trace>
  <inkml:trace contextRef="#ctx0" brushRef="#br0">12444 12791 9308,'-14'0'0,"1"2"0,2 3 0,3 6 326,2 6 1,-4 7 0,5 10 0,2 6-1,1 6 1,2 7 0,0 3 0,0 1-1,0-1 1,0-1 0,0-2 0,0-1-1,0-1-326,0-3 0,7-3 0,1-2 0</inkml:trace>
  <inkml:trace contextRef="#ctx0" brushRef="#br0">13423 12532 8373,'8'-27'339,"-3"3"1,1 3 0,-1 10 0,-4 8-1,-4 14 1,-6 15 0,-6 10 4,-4 6 0,1 9 1,-6 7-1,-1 6 1,-1 3-1,1 0 1,2 2-1,2 1 0,4 2 1,3-2-1,4-3 1,5-6-1,4-8 1,2-10-1,4-8-265,5-4 1,4-11 0,3-5-1,3-9 1,-1-4 0,0-2-1,0 0 1,-1-2 0,-2-3-1,-2-4 1,-1-4 0,-3-3-1,-6-3-111,-2-5 1,-4-3-1,-2-2 1,-8 2 0,-5 0-1,-7 1 1,-3-1-1,-2 3 1,0 1 0,0 6-1,2 1 1,2 1-1,2 3-3005,2 2 1,7 4 3036,4 6 0,20 0 0,0 0 0</inkml:trace>
  <inkml:trace contextRef="#ctx0" brushRef="#br0">13567 12877 8373,'9'-22'460,"1"3"0,-5 5 0,4 4 0,2 7 0,1 6 0,-1 8 0,-3 7 0,-2 7 0,-3 6 0,-1 4 0,0 2 0,1 3-160,1 1 1,1 2-1,-5-1 1,0-4-1,0-4 1,0-4-1,0-1 1,0-2-1,0-3-404,0-5 0,0-12 1,0-11-1,0-12 0,0-7 1,2-9-1,3-5 0,4-6 1,4-4-1,0-1 0,-2 0 1,-1 0-1,1 2 0,2 1 237,1 2 1,-1 8 0,-2 6 0,-1 10-1,1 8 1,2 6 0,-1 5 0,0 6-1,-4 9 1,0 9 0,0 8 0,1 6 0,-1 2-201,-3-2 1,-4 4-1,-1-5 1,0 1-1,0 0 1,0 1-1,0-2 1,0-4-1,0-4 1,0-3 0,0-4-1,2-3 67,3-6 0,-4-5 0,6-8 0</inkml:trace>
  <inkml:trace contextRef="#ctx0" brushRef="#br0">14041 12374 8970,'2'-29'0,"3"2"0,6 3 492,7 5 0,-2 4 0,4 6 0,-1 4 0,1 5 0,-3 5 0,-2 6 0,-4 5 0,-3 5 0,-2 1 0,-3 5 0,-1 4 1,-2 2-213,0-1 0,0 3 0,0-1 0,0-2 0,2-3 0,1-4 0,3-2 0,1-3 0,1-2 0,0-4 0,3-2 0,2-4 0,1-2-567,0-3 0,7-8 0,3-6 0,3-5 0,2-3 0,-2 0 0,-1 0 0,-4-1 0,1 3 287,-1 1 0,2 2 0,5-1 0</inkml:trace>
  <inkml:trace contextRef="#ctx0" brushRef="#br0">14559 13151 8187,'-5'-19'0,"-1"-1"355,-2 3 1,5 6 0,0 3-1,6 0 1,6 1 0,4-1 0,3 2-1,3 0 1,5 2 0,4 3 0,0-1-1,1-1 1,0-2 0,0 2 0,-1 1-1,1 2-765,0 0 1,-7 0-1,-1 0 1,-3-1 0,-2-2 409,-3-2 0,-9 0 0,3 5 0</inkml:trace>
  <inkml:trace contextRef="#ctx0" brushRef="#br0">14804 12892 8187,'-15'6'0,"1"2"0,1 3 281,4 4 1,-4-2 0,5 11-1,-2 3 1,2 5 0,0 6 0,2 4-1,0 1 1,2-2 0,3-1 0,1-1-1,1-1 1,3-1-591,0-4 309,8-9 0,2 4 0,8-6 0</inkml:trace>
  <inkml:trace contextRef="#ctx0" brushRef="#br0">15379 13194 10656,'20'-40'0,"0"0"0,1-2 0,0 4 0,-4 0 0,-1 1 0,-3-3 0,-3 2 0,-5 2 0,-4 9 306,-1 5 0,-6 4 0,-4 9 0,-3 4 0,-1 3 0,-2 4 0,-2 3 0,-2 4 0,-1 6 0,0 2 0,4 4 0,1 1 0,3 4-398,3 1 1,4 2 0,6 0 0,0 0 0,0-1 0,0 1 0,1 0 0,4 0 0,5-1 0,3 1 0,1 0 0,0 0 0,-1-2-1,-2-1 195,-1-2 0,-1-2 1,6 3-1,-2-2 0,-4-2 1,-4-2-1,-3 0 0,-2 0 1,-2-1-1,-4-2 0,-7-3 1,-6-2-4,-4-2 1,4-5 0,-3 0-1,1-2 1,2-2 0,0-2 0,-1-4-1,4-7 1,4-6 0,4-3-1,1-4 1,4-1 0,1-2-199,2 0 0,2 0 0,3 1 0,4-1 0,4 2 0,2 1 0,1 2 0,3 0 0,5 2 0,3 4 98,2 7 0,-1-2 0,1 5 0</inkml:trace>
  <inkml:trace contextRef="#ctx0" brushRef="#br0">15825 12978 8915,'0'-14'471,"0"7"0,-1 9 0,-4 11 0,-5 11 1,-1 6-1,0 5 0,1 2 0,-1 3 1,0 0-351,1-2 1,-1 4 0,6-5 0,2-1 0,2-4 0,1-6 0,0-5 0,1-4 0,4-5-296,5-14 1,2-6 0,3-16 0,-1-2 0,1-1 0,-1-3 0,0-4 0,1-4 0,-1-4 0,2-1 0,2 2 0,1 1 0,0 3 164,2 2 0,-5 1 1,3 7-1,-3 5 0,0 6 1,2 8-1,1 6 1,-3 10-1,-5 8 0,-6 8 1,-4 3-1,-1 2 319,0 0 1,0 4-1,0 1 1,0-1-1,0 1 1,-1 0 0,-3-4-1,0-3 1,-1-4-1,0-1 1,0-1-1,2-1-3832,2-2 3522,1-2 0,0-8 0,0-2 0</inkml:trace>
  <inkml:trace contextRef="#ctx0" brushRef="#br0">16271 12431 8014,'2'-27'0,"3"3"0,6 5 279,6 3 0,1 2 1,6 1-1,0 3 1,0 6-1,0 2 0,2 2 1,1 2-1,0 2 1,-3 8-1,-5 3 1,-3 6-1,-3 3 192,-4 7 0,-2-3 0,-7 6 1,-2-2-1,-3 0 0,-4 2 0,-4-3 1,-1-2-1,-1-3 0,1-4 0,1-1 1,4-3-1,4-2 0,3-2-334,2 0 0,3-6 0,5-3 0,8-3 0,5-2 0,5-2 1,2-3-1,4-4 0,4-4 0,-1-1 0,1-1 0,0 2-6836,-1 4 6699,-2-4 0,3 5 0,0-6 0</inkml:trace>
  <inkml:trace contextRef="#ctx0" brushRef="#br0">17825 12834 26856,'0'-14'82,"2"1"0,2 4 0,6 4 0,4 3 0,6 2 0,4 0 1,4 0 122,6 0 0,4 0 1,9 0-1,2 0 1,2 0-1,2 0 1,-2 0-1,-4 0 0,-6-1 1,-4-3-1,-3 0 1,-7 0-3314,-6 3 2514,-18 7 0,-11 2 0,-15 7 0</inkml:trace>
  <inkml:trace contextRef="#ctx0" brushRef="#br0">17782 13065 17827,'6'-13'0,"4"3"0,3 5 0,3 4 0,3-1 376,5-3 0,9 4 0,7-4 1,5 3-1,5 2 0,1 0 0,2 0 1,-1 0-1,-2 0-432,-5 0 1,1 13-1,-9 3 1</inkml:trace>
  <inkml:trace contextRef="#ctx0" brushRef="#br0">19350 12518 8807,'-5'-29'0,"1"2"0,-1 4 310,-2 9 1,6 8-1,-4 10 1,5 8 0,3 5-1,2 9 1,-2 6-25,-1 6 1,-2 4 0,0 1 0,0 0-1,0 2 1,0 1 0,0 4 0,0-1 0,0 1-1,-2-4 1,-1-1 0,-3-2 0,-1-1 0,-1-4-972,0-4 0,3-6 0,-3-4 0,2-4 696,3-4 1,1-8-1,2-2 1</inkml:trace>
  <inkml:trace contextRef="#ctx0" brushRef="#br0">20156 12647 9000,'8'-37'0,"-3"2"0,-4 2 0,-1-1 102,0 2 0,0 8 1,-1 5-1,-4 3 1,-5 3-1,-4 2 1,-5 3-1,-5 2 1,-4 4-1,-2 5 1,-2 7-1,-3 4 1,0 5-1,0 5 0,1 4 1,7 2-1,3 2 1,5 3-1,3 0 1,3 0-1,3-1 1,6-2-1,2-2 1,4-2-1,2-3 1,8-2-90,5-4 1,1-10 0,6-4 0,1-3 0,2-2-1,2 0 1,0-2 0,0-4 0,0-7 0,1-6-1,2-4 1,0-2 0,-3-2-511,-4-2 460,-7 0 1,7-1-1,-5-2 1,-4-2-1,-4 4 1,-4 4 0,-1 10-1,-4 10 1,-3 12-1,-5 12 145,-5 11 1,2 6 0,-1 8 0,-2 0 0,-2 0 0,0 0-1,2 1 1,1-1 0,-1 0 0,0 0 0,0 0 0,3-1-1,0-2-357,0-2 1,5-1-1,-2 0 1,3-7-1,2-6 1,0-3 236,0-4 1,7-7-1,1-4 1</inkml:trace>
  <inkml:trace contextRef="#ctx0" brushRef="#br0">20631 12590 9645,'0'4'50,"0"11"0,0 9 0,-2 6 0,-1 2 0,-2 3 0,0 2 1,0 2-1,-1-1 0,0 0 0,-2 1 0,1-1 110,1 0 1,1-7-1,3-2 1,-1-7-1,-2-6 1,2-7-1,2-10 1,2-10-1,2-9-374,2-3 1,6-9 0,-1-4-1,3 0 1,1-4 0,-1-2 0,-2-3-1,-1-1 1,2-2 0,4 2-1,5 2 1,0 4 285,0 2 0,0 13 0,-4 1 1,2 8-1,-1 6 0,-2 5 0,-3 7 1,-2 6-1,-1 9 0,-1 7 1,-1 7-1,-3 1 0,-4 1 1528,-1 1-1714,0 6 1,0-5 0,0 3 0,-1-2 0,-2-3 0,-4 1 0,1-2 0,0-2-1,1-3 1,0-1 0,0-4 0,2-1 113,1-3 0,2-9 0,0-2 0</inkml:trace>
  <inkml:trace contextRef="#ctx0" brushRef="#br0">21148 12129 17185,'15'-27'170,"-1"3"0,2-1 0,3 5 1,4 3-1,1 2 0,0 6 0,1 4 1,1 3-1,-1 2 0,-2 0 0,-4 2 1,-5 3-1,-4 4-85,-4 4 0,-1 6 0,-5 2 0,0 2 0,-1 2 0,-6 2 0,-6 2 0,-4 1 0,-1 1 0,2-1 0,2-3 0,1-1 1,3-2-1,6-2-96,2-1 0,2-2 0,0-4 1,3-3-1,5-2 0,8-4 0,5-1 1,6 0-1,5-3 0,7-6 0,2-5 1,4-4-213,3-1-328,-3-1 0,-1 1 0,-5-1 0,1 1 548,1 0 0,2-1 1,1 1-1</inkml:trace>
  <inkml:trace contextRef="#ctx0" brushRef="#br0">3381 14230 14452,'-37'-34'0,"5"2"0,8 4-164,10 2 1,7 10 0,12 2 0,5 7 0,1 7 0,2 3 601,1 2 1,-1 6-1,11-3 1,1 2-1,4 0 1,5 1-1,4 2 1,5 1-1,5 2 1,8 2 0,8 2-1,8 1 1,5 2-1,-36-13 1,1 0-231,3 1 1,1-1 0,3 2-1,1 0 1,2-2 0,2-1-1,0 0 1,0 0 0,1-2-1,1 0 1,-2-1 0,0-1 0,0 0-1,1-2 1,1 2 0,0-2-1,2 1 1,1-1 0,0 0-1,1 0 1,-1-1 0,-1-1-1,0 0 1,1 0 0,0-1 0,2 0-1,4-1 1,1 0-143,4-1 0,2 0 0,0-2 0,1 0 0,5-4 0,0 0 0,1-1 0,1 0 0,-24 2 0,0 0 0,0 0 0,2 0 0,1-1 0,0 1 0,1-1 0,0 0 0,1 0 0,-1 0 0,-1 0 0,1 0 0,-3 0 0,0 0 0,0 0 0,23-5 0,0 0 0,-5 0 0,-2-1 0,-1 0 0,-1-1 0,-4 1 0,0 0-90,-3-1 0,-2 1 1,-5 0-1,-2-1 1,-9 1-1,-2-1 0,-3 1 1,-1 0-1,32-15 1,-11 2-1,-12 3 0,-12 4 1,-11 3-1,-12-1 1,-8-1-1,-7 1 0,-7 4-608,-7 4 0,-8-2 1,-3 4-1,-4 0 1,-4 3-1,2 3 718,2 2 1,1 7 0,0 1 0</inkml:trace>
  <inkml:trace contextRef="#ctx0" brushRef="#br0">18890 13554 15428,'-13'-16'0,"2"-2"133,1-1 0,2 0 0,-1 8 0,5 6 337,8 10 0,5 11 0,9 4 0,3 3 0,1 2 0,3 2 0,3 2 0,0 0 0,1 0 1,2-2-1,2-1 0,6-4 0,5 0 0,7-1 0,7 0 0,9-8 0,2-9 0,4-2 0,6-4 0,-3-2 0,-2-6 0,-8-4 0,-7-5 0,-8-4 0,-6-1 0,-7 0 0,-4-1-615,-7-3 1,-7 6-1,-10 1 1,-5 2-1,-4 0 1,-2 1-1,-4 4 1,-3 3-1,-2 3 1,1 1-1,-2 4-1226,-2 2 0,-1 1 0,1 1 1586,3 4 0,-3 3 0,5 6 0</inkml:trace>
  <inkml:trace contextRef="#ctx0" brushRef="#br0">20659 13755 9957,'-9'-14'0,"-1"1"285,-1 3 0,3 4 1,0 8-1,2 2 1,2 6-1,4 3 1,4 1-1,2 2 1,4 2-1,4 1 178,4-2 1,7-1 0,1-1 0,4-1 0,5-1-1,2-3 1,3-4 0,1-1 0,4 0 0,3-4-1,5-6 1,1-9 0,1-8 0,-4-6-238,-2 0 1,4-7 0,-7-4 0,-4-1-1,-8 0 1,-9 2 0,-6-2 0,-4-2-1,-6 1 1,-4 2 0,-3 6 0,-4 4-1,-1 5-1909,-2 5 1,-6 9 1802,1 5 1,-9 10-1,-3 3 1</inkml:trace>
  <inkml:trace contextRef="#ctx0" brushRef="#br0">23868 12690 11195,'0'-28'0,"0"-1"104,0 0 1,0 7 0,0 3-1,0 3 1,0 1 0,0 6 148,0 9 0,1 11 0,2 22 0,2 6 0,0 2 0,0 4 1,1 3-1,2 5 0,3 1 0,2 0 0,0-2 0,-2-3 1,-1-2-120,1-3 0,6 3 0,3-4 0,-3-6 0,-1-7 0,-1-6 1,-1-5-1,0-4 0,1-6 0,-2-6 0,-2-6 0,-2-8 15,3-7 0,0-6 0,3-8 0,-1-4 0,0-4 0,1-7 0,-1-1 0,1-3 0,-1 2 1,-1-3-1,-2 1 0,-1-5 0,-1-1-647,-1-1 0,3 4 0,-6 12 0,-2 4 0,1 4 1,-1 6-1,2 4 0,-4 6 0,-4 7 906,-7 6 0,-2 16 1,-3 5-1</inkml:trace>
  <inkml:trace contextRef="#ctx0" brushRef="#br0">23911 12863 21804,'-15'5'0,"1"1"-57,0 2 0,1-3 0,5 3 1,8-2-1,9-2 0,9-3 1,6-2-1,5-3 0,3-2 0,3 0 1,0-2-1494,0 0 1629,5 4 1,-3-8 0,6 4 0</inkml:trace>
  <inkml:trace contextRef="#ctx0" brushRef="#br0">24587 12734 10850,'5'-7'0,"0"7"0,-2 10 0,-2 7 0,-2 7 0,-2 4 0,-2 0 308,2 1 1,-4 0-1,2-2 1,2-1-1,2-4 1,-1 0-1,-1-1 1,-2 0-1,2-3-426,1-2 0,2-15 1,2-7-1,3-9 1,4-5-1,4-4 1,1-5-1,1-3 1,1-2-1,1 1 0,2-1 1,1 2-1,-1 3-582,0 5 883,0 4 0,-6 10 1,-2 2-1,-1 2 0,-1 4 1,-1 7-1,-3 8 1,-3 6-1,-2 3 0,0 4 1,0 1-1,0 2-87,0-1 0,1 1 0,3-2 1,0-1-1,0-4 0,-3 1 0,1-2 1,1-1-1,3-2 0,2-4-94,3-4 0,2 3 1,2-5-1</inkml:trace>
  <inkml:trace contextRef="#ctx0" brushRef="#br0">25177 12618 11537,'9'-14'0,"-1"0"315,-1-1 0,4 7 0,-1 4 1,2 2-1,3 4 0,-1 1 1,0 3-1,1 2 0,1 2 1,3-1-1,5 1 0,3 1-217,2 2 0,0 1 1,0 1-1,-1-1 0,-1 0 1,-3 1-1,-4 1 1,-4 1-1,-2 3 0,-1-1 1,-4 0-1,-5 0 1,-9 0-191,-10 2 1,-7 0 0,-10 4 0,-3-2 0,-2-1 0,-3-1 0,-1 0-1,-3-4 1,3-1 0,1-1 0,5-1 0,3 1 0,5-3-1294,-1-2-269,8-4 1673,5-6 1,22 0 0,9 0 0</inkml:trace>
  <inkml:trace contextRef="#ctx0" brushRef="#br0">26270 12590 12875,'18'-23'-127,"-4"4"0,4 10 0,-10 5 1,0 8-1,-3 7 0,-4 5 1,-2 4-1,-4 3 0,-3 4 1,-2 3-1,2 6 0,0-1 360,0 0 1,5 3 0,-2-3 0,2 2 0,0 3 0,-2 2 0,2 1 0,1 0 0,4-1 0,1-2 0,2-4-1,-2 1 1,-1-2-4023,-2 1 3722,0-3 0,6-4 0,2 0 0</inkml:trace>
  <inkml:trace contextRef="#ctx0" brushRef="#br0">26817 13626 9205,'8'-23'-172,"-2"2"153,-6 7 1,-13 6 0,-3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 4245 8492,'-10'-15'591,"1"1"0,4-1 0,-3 1 0,1 0 0,4-1 0,2 1 0,2 1 0,4 3 0,5 6-218,2 2 1,1 8-1,-2 4 1,-1 3-1,1 3 1,0 1-1,0 4 1,-1 2-1,1 2 1,0 2-1,1 2 1,-3 0-1,2 0 1,2-2-286,2-3 1,-1 1 0,-1-4 0,-2 0-1,-1 0 1,1-4 0,0-1 0,0-3 0,-1-3 211,1-6 1,-3-8 0,0-6 0,0-3 0,-2-3 0,2-1 0,0-4 0,3-1 0,2-4 0,2-1 0,-1-4 0,2-1 0,2-3-387,1-1 1,6-8 0,-2-5-1,2-2 1,2-4 0,4-1-1,-2-1 1,-2 1 0,-5 3-1,1 5 1,-3 5 0,-1 6 0,-4 8-6297,-4 9 6382,-1 10 0,4 4 0,0 6 0</inkml:trace>
  <inkml:trace contextRef="#ctx0" brushRef="#br0">16904 4331 8340,'0'-19'284,"0"-1"0,0-3 1,0 3-1,2 4 0,3 7 1,3 9 147,0 8 0,3 11 1,-5 5-1,1 3 0,1 2 1,-2 0-1,2 1 0,0 2 1,2 2-1,-1-2 0,1-2 1,-1-3-1,1-1-185,0-2 0,-6-5 1,6 3-1,0-1 1,-1-5-1,-1-3 0,0-5 1,-1-3-1,1-7 1,-2-6-203,0-5 1,4-3-1,-5-1 1,0-4-1,-1-2 1,1-2-1,0-4 1,0-3-1,0-3 1,-2-2-1,-2-3 1,-1-1-269,0-3 1,0 1-1,0 2 1,-1 1-1,-2 3 1,-2 2-1,0 1 1,0 1-1,0 1 1,1 3-1,-1 3 1,0 1-1,0-2 328,-1-2 0,4 2 0,-4 1 0,1 4 1,0 1-1,2 2 0,0 0 0,0-1 0,-2 3 1,2 1 237,1 1 1,4 7-1,2 4 1,6 0 0,3 1-1,3-2 1,1 2-1,3 2-318,-3 1 0,4 0 0,1 0 0,4 0 1,4-2-1,1-1 0,-1-2 0,0 2 1,4 1-1,4 2 0,4 0 0,3 0 13,3 0 0,-2 0 0,7 0 0,-1 0 0,1-1 0,-2-3 0,0 0 0,1 0 0,2 1 0,2 0 0,1-2 0,1 2 0,0 1 3,-1 2 1,5-4-1,1-1 1,-2 0 0,-1 0-1,1 0 1,1 1-1,1-1 1,-1-2 0,2 1-1,0-2 1,1 2 0,1-2 64,3 0 1,-1 3-1,1-3 1,-3 0 0,-1 2-1,1-2 1,3 1 0,-2-1-1,-3 2 1,-7-1 0,-1 4-1,-2 2-308,-1 1 167,3 0 1,-9-5 0,4 0-1,0 2 1,0 1 0,3 2 0,1 0-1,-3 0 1,-2 0 0,-2 0-1,-2 0 1,-1 2-1,0 3 1,-10-4 0,7 4-1,-6-2 1,-4 0 0,0 2-1,0-2 1,0-1 0,-3-2-1,-5 0 1,-2 0 0,-1 0-1,0 0-626,-3 0 1,-3 0 0,0 0 0,-1 0-4608,1 0 5268,-7 0 0,-15 6 0,-9 2 0</inkml:trace>
  <inkml:trace contextRef="#ctx0" brushRef="#br0">17638 4014 10315,'0'-14'0,"2"0"670,2-1 1,-2 1 0,3-1 0,-5 4-384,-5 6 1,-1 9 0,-6 13 0,3 6 0,-2 2 0,-2 7 0,-3 3 0,0 5-1,0 2 1,3 3 0,0 1 0,1 3 0,-1 3 0,2 0 34,1 0-464,7 4 1,-4-12 0,7 3 0,0-6 0,2-4 0,4-3 0,7-7 0,6-8 0,4-6-1,2-5 1,3-2 0,0-3 304,1-1 1,0-10-1,-2-5 1,-1-6-1,-4-3 1,-1-4 0,-5-1-1,-3-2 1,-5 0-1,-2-1 1,-3-1 0,-3 1-1,-5 5-82,-4 2 1,-10 6 0,-5 5 0,-4 4 0,0 2 0,-3 3 0,-1 1 0,-1 4-1,1 3 1,3 4 0,5 4 0,5 1-105,3 1 0,8-1 0,1 1 1</inkml:trace>
  <inkml:trace contextRef="#ctx0" brushRef="#br0">17839 4288 8578,'0'-15'352,"0"9"0,0 6 0,0 9 0,0 9 0,0 8 1,0 4-1,0 5 0,0 0 0,0 2 0,0-2 0,0 0 1,0-3 36,0-1 1,0-4 0,0-3 0,0-5 0,0-3 0,2-5 0,1-7-1,2-14 1,0-11 0,0-8-390,-1-4 1,6-2 0,-4-5 0,2 1 0,2 1 0,0 0 0,-2 1 0,0 2-1,-2 4 1,2 6 0,0 6-73,3 3 0,0 9 0,1 9 1,-3 11-1,1 9 0,-1 5 0,-1 2 1,-1 0-1,-2-1 0,-1 1 0,1 0 1,-2 0-1,0 0-428,2-1 1,-3-4-1,3-1 1,-4-3-1,-1-2 1,0-2 0,0-2 499,0 1 0,0-1 0,0 1 0</inkml:trace>
  <inkml:trace contextRef="#ctx0" brushRef="#br0">18098 4057 8559,'2'-19'189,"3"0"0,3-5 0,6 5 0,2 1 0,3 2 0,4 4 0,2 0 0,1 4 0,1 2 0,-1 3 0,-1 1 0,-2 2 0,-4 2 0,-5 3 510,-4 4 1,-4 4-1,-6 1 1,-1 2 0,-6 4-1,-6 2 1,-6 2 0,-2-2-1,1-1 1,2-3 0,0-2-1,3-2-1111,0 0 1,-1 1-1,11-1 1,4-1-1,4-3 1,7-6-1,4-2 1,5-2-1,3 0 1,2 0-1,-1 0 590,-2 0 0,3 0 1,-5 2-1,-2 1 1,-2 3-1,-6 2 1,-4 3-1,-3 2 1,-4 2-1,-4-3-303,-9-2 0,-1 3 1,-6-5-1,1 1 0,4-1 1,-1 0-1,0 0 0,-1 2 1,2-1 124,1 1 0,1 0 0,1 4 0</inkml:trace>
  <inkml:trace contextRef="#ctx0" brushRef="#br0">18444 4561 9456,'5'-10'0,"-1"1"468,0-2 1,4-1-1,3 1 1,5 3 0,4 0-1,3 2 1,4-2 0,3 2-1,6-2 1,-1 1 0,1-1-1,0 2 1,-1-1 0,-5 4-1271,-4 2 1,-5-4 0,-7 0 0,0 2 801,1 1 0,-7-4 0,-2-2 0</inkml:trace>
  <inkml:trace contextRef="#ctx0" brushRef="#br0">18731 4273 9200,'-14'0'468,"0"0"1,1 2-1,3 3 1,6 4 0,2 6-1,2 4 1,0 5 0,0 3-1,0 2 1,0 1 0,0 2-1,0 3 1,0 0-858,0 1 0,2-3 1,1-4-1,2 0 0,-2-2 389,-2-3 0,-1 3 0,0-4 0</inkml:trace>
  <inkml:trace contextRef="#ctx0" brushRef="#br0">18933 4187 8567,'-13'-22'720,"4"2"1,2 4 0,9 4 0,4 2 0,7 5 0,6 4 0,3 1 0,2 0 0,0 0-585,0 0 1,-1 0 0,2 0 0,-2 0-1,-2 1 1,-4 2 0,-1 4 0,-2-1 0,1 2-1,-2 0 1,-2 3 0,-3 2 0,-2 2-189,-3-1 1,-1 2 0,-2 3-1,0 5 1,-2 3 0,-1 2-1,-3 1 1,-1 2 0,-1 4-1,0-1 1,-1 0 0,-1-3-1,2-2 1,0-1-351,0 0 0,3 0 0,-3-2 1,2-2-1,1-2 0,1-2 1,-1-4 401,2-1 0,-5-1 0,0-1 0</inkml:trace>
  <inkml:trace contextRef="#ctx0" brushRef="#br0">19350 4288 8266,'0'-15'438,"0"1"1,2 8-1,1 6 1,2 8-1,-2 6 1,-2 5-1,-1 3 1,0 2 0,0 0-1,0 2 1,0 1-259,0 2 0,0-5 0,0-2 1,0-1-1,0-2 0,-1 0 1,-2 1-1,-2-6-259,2-8 1,1-7 0,2-15 0,0-3 0,2-4 0,1-1-1,3 0 1,1-1 0,1-2 0,0-2 0,3 2 0,2 1 0,-1 4-1,1 1 174,2 3 0,-4 7 1,8 3-1,-3 2 1,-2 4-1,-1 5 1,-2 7-1,-1 4 1,0 4-1,-2 3 1,-4 1-1,-2 4-147,-2 1 0,0-3 0,0 0 0,-2 0 0,-1 0 0,-2-2 0,1-1 1,-1-4-1,0-1 0,0-1 52,-1-1 0,4 1 0,-4-1 0</inkml:trace>
  <inkml:trace contextRef="#ctx0" brushRef="#br0">19609 4057 8817,'0'-16'567,"0"-3"1,0 3 0,2-3 0,2 5 0,6 3 0,3 3-1,1 1 1,1 4 0,-1 1 0,0 4 0,1 3 0,-2 4-328,-4 4 0,-2 2 1,-7-1-1,0 0 1,0 1-1,0 1 1,0 1-1,0 2 1,0-1-1,0-2 1,0-2-1,1-1-339,4-3 0,-2 1 1,5-5-1,0 1 1,0-1-1,3-3 0,2-1 1,1-2-1,1 0 1,1-2-1,1-1 1,4-3-1,0-2 0,1-2-1670,1 2 1,-6-3 0,3 5 1768,-4-2 0,4 4 0,3-2 0</inkml:trace>
  <inkml:trace contextRef="#ctx0" brushRef="#br0">19969 4403 8247,'5'-15'504,"1"3"1,2 2 0,3 4 0,2 1-1,3 0 1,1 0 0,4 0 0,0 1-1,1 0 1,-1 3 0,2 1-491,-1 0 1,-4 0 0,1 0 0,-3 0-1,-2 0-14,0 0 0,-6-7 0,-1-1 0</inkml:trace>
  <inkml:trace contextRef="#ctx0" brushRef="#br0">20141 4158 8247,'-14'2'398,"1"3"1,4 4 0,4 4-1,3 3 1,2 2 0,0 2-1,0 3 1,0 4-260,0 5 1,0-2 0,0 4 0,0-4 0,0-1 0,0 0 0,0 0-1,0-2 1,0-3 0,2-4-140,3 1 0,3-5 0,6 5 0</inkml:trace>
  <inkml:trace contextRef="#ctx0" brushRef="#br0">20314 4115 8405,'10'-16'468,"-1"-3"1,-4 3 0,5-2-1,2 5 1,4 6 0,4 0-1,-3 4 1,-1 1 0,-1 2 0,-1 2-1,0 1 1,-1 4 0,-3 0-1,-6 5-160,-2 0 0,-2 3 1,-2 1-1,-2 1 1,-6 3-1,-3-3 1,-1-1-1,0-1 1,1-1-1,2 0 1,3 1-1,1-1 1,2 1-717,-1-1 1,4-4 0,-2-1 0,2 2 0,2 2 0,2 0 0,1-2-1,3-3 1,2 0 0,3 0 0,2 2 0,2-1 509,-1 1 1,0-1 0,1 6 0,-3-1-1,0 1 1,-4-1 0,-2 0 0,-3 1-1,-1-1 1,-4 1 0,-3-1 0,-6-1-376,-6-4 0,-1 2 0,-4-4 1,-1-1-1,3 1 0,-1-4 0,3-2 273,2-1 0,2-6 0,-1-2 0</inkml:trace>
  <inkml:trace contextRef="#ctx0" brushRef="#br0">20587 4216 9364,'10'-8'339,"0"3"1,1 7-1,0 6 1,0 8 0,-3 3-1,-1 3 1,-4 0 0,-2 4-1,1 1 150,3 2 0,-4-5 0,4 0 1,-3 0-1,-2-2 0,0-2 1,-2-4-1,-1-5-513,-2-7 0,0-5 0,5-15 1,0-2-1,0-2 0,2-3 1,1-2-1,3-3 0,2 0 1,2-1-1,0 0 0,-1 2 1,2 3-950,2 5 1194,2-4 1,-1 9 0,0 0 0,1 7 0,-1 6 0,1 2 0,-3 4 0,0 5 0,-4 4 0,-2 5 0,-3 5-1,-1 3-212,-2 2 1,0-2 0,0-1 0,0-2 0,0 1-1,0 3 1,-2 0 0,-1 1-10,-2 0 0,-6 6 0,3 2 0</inkml:trace>
  <inkml:trace contextRef="#ctx0" brushRef="#br0">22343 4072 8527,'14'-10'0,"0"1"720,1-3 0,-6 4 1,1 1-1,1-1 1,-1 1-1,-7 2-418,-13 7 0,-4 4 1,-10 9-1,-2-1 1,-1 0-1,-2 1 1,1-1-1,-3 1 1,-1 1-1,-1 1 0,2 2 1,4-1-1,3-4-471,-1-4 0,2 3 0,1-4 0,-1 3 0,3-1 0,-1-3 0,5 0 0,3-2 0,5 2 157,2 0 0,7 0 0,9 2 0,3-6 0,1 0 0,2-1 1,3 2-1,5-2 0,2-2 0,-1 1 0,-1 1 0,2 2 90,1-2 1,7 0 0,-1 1 0,-1 0 0,-1 0 0,-4-3 0,-2-1 0,-1 2 0,0 1 0,-1 2 0,-4 0-79,-3 1 0,-15 2 0,-2 6 0</inkml:trace>
  <inkml:trace contextRef="#ctx0" brushRef="#br0">21897 4547 8872,'-8'-7'0,"3"-2"489,3-4 0,4 5 1,3 3-1,4 4 1,6 1-1,2 0 1,6 0-1,2 0 1,7 0-1,3 0 1,4 0-1,-1 1 1,-1 2-557,-2 2 1,-2 5-1,-2-4 1,-1 0 66,-1 1 0,9 4 0,-7-3 0</inkml:trace>
  <inkml:trace contextRef="#ctx0" brushRef="#br0">22789 4547 9771,'9'-5'383,"1"0"0,-5 7 0,3 7 1,-2 4-1,-1 1 0,0 2 1,-1 2-1,0 1 0,-1 0 1,0 1-1,2-1 0,-1 0-288,3 2 1,-6-5 0,6 3-1,-2-3 1,1-3 0,0-2 0,2-3-1,0-2 1,4-3 0,0-3 0,3-6-37,-1-8 0,-4-2 1,-2-8-1,0-2 0,0-3 1,1-4-1,-1-7 1,-1-7-1,-2-7 0,-1-7 1,0-7-1,-3-6 0,-1-4-96,0-2 1,-1 6 0,-3 1-1,0 4 1,0 2 0,3 3-1,1 6 1,0 9 0,0 6-1,0 3 1,0 4 0,0 4-1,1 7 302,4 3 1,-3 2 0,4 4 0,-1-1 0,1-2 0,1 1 0,-1 2 0,-3 2-152,-1-1 0,-2 6 1,2 1-1,2 1 0,4 2 1,2 1-1,-1-1 1,3 2-1,0 1 0,4 2-38,4 0 1,-4-5-1,3 0 1,-2 2 0,1 2-1,1 1 1,0 0 0,2 0-1,3 0 1,3 0 0,2 0-1,0 0 1,0 0 54,-1 0 0,8 0 1,0 0-1,3 0 0,1 0 1,3 0-1,5 0 0,3 0 1,3 0-1,4-2 0,4-1 1,4-2-1,1 0-143,0-1 0,-2 4 1,3-2-1,-6 0 1,-3 1-1,0-2 0,0 2 1,1 2-1,-4-1 1,-2-1-1,-1-2 1,-1 2-5,3 1 1,-6 1 0,-1-3 0,-1 0-1,-1 0 1,3 3 0,1-1 0,1-1-1,-1-2 1,-1 2 0,-2 1 0,-1 2 0,-1 0 21,-2 0 1,5 0 0,-7 0 0,6 0 0,2 0 0,4 0 0,5 0 0,2 0 0,4 0 0,3 0 0,5 0 0,5 0 0,5 0-1,-40 0 0,0 0 1,1 0-1,1 0 1,0 0-1,0 0 0,1 0 1,1 0-1,1 0 1,0 0-1,0 0 1,-1 0-1,-2 0 0,0 0 1,-3 0-1,1 0 1,-1 0-1,1 0 1,1 1-1,0 0 0,1 0 1,0 1-1,0 1 1,-1-1-1,-3 0 1,1-1 4,39 1 0,-6-1 1,5 3-1,1 0 0,0 0 1,-5-1-1,-6 0 1,-5 2-1,-2 0 0,-1-1 1,-3 1-1,-7-2 1,-5 1-121,-3 0 1,1-2-1,-3 3 1,-3-4-1,-4 1 1,-4 1-1,-1 2 1,-2-2-1,-3-1 1,-4-2-1,-4 0 1,-2 0-1304,0 0 1,-6-2-1,-5-3 1,-9-3 1411,-13 0 0,-16-4 0,-16 4 0</inkml:trace>
  <inkml:trace contextRef="#ctx0" brushRef="#br0">18789 5108 8456,'0'-15'-75,"0"6"1,2-1 0,2 1 0,6 1 469,3 3 0,-4-2 0,1 3 0,1 0 0,2 3-395,1 1 0,1-7 0,-1-1 0</inkml:trace>
  <inkml:trace contextRef="#ctx0" brushRef="#br0">20314 4935 9002,'-6'-14'371,"2"6"1,-4 1-59,2 1 0,3 4 0,8-2 0,4 2 0,4 2 0,1 0 0,1 0 0,-1 0 0,1 0-322,-1 0 1,7 6 0,1 2-1</inkml:trace>
  <inkml:trace contextRef="#ctx0" brushRef="#br0">24083 4014 8923,'0'-6'502,"0"6"0,0 10 1,0 5-1,0 8 1,0 2-1,0 7 0,0 4-455,0 4 1,0 1-1,-1 2 1,-2 0-1,-2 1 1,2-1 0,1 0-1,2-1 1,0-4-1,0-5 1,0-4-1,0-5 1,0-5-48,0-3 0,0-8 0,0-1 0</inkml:trace>
  <inkml:trace contextRef="#ctx0" brushRef="#br0">24429 4000 9291,'4'-10'0,"1"1"0,0-1 209,1 2 1,-4 3 0,3 12-1,-4 7 1,-2 9 0,-4 4-1,-5 3 1,-2 4 0,-3 4 0,1 4-1,-2 1 1,-2 0 0,-1 2 8,2 3 0,2-4 0,4 4 1,3-4-1,2-6 0,2-6 1,4-5-1,5-6 0,6-4 1,5-5-1,5-4 0,2-5 1,1-3-190,-2-5 1,5 0 0,-5-8-1,1-3 1,-4-1 0,-3-4-1,-3-1 1,-4-2 0,-4 0 0,-3-2-1,-2 1 1,-2-1 0,-3 4-1,-6 1-123,-6 3 1,1 2-1,-5 3 1,0 2 0,-1 3-1,-2 2 1,1 3 0,3 1-1,4 4 94,4 2 0,0 4 0,4 7 0</inkml:trace>
  <inkml:trace contextRef="#ctx0" brushRef="#br0">24788 4201 8518,'8'-6'355,"-3"-4"0,2 2 0,-1 0 0,0 4 0,1 5 0,-4 9 0,-2 7 0,-1 6 0,0 1 0,0 1 0,0 4-47,0 3 1,-4 2 0,-1-6 0,2 0 0,0-3 0,-1-2 0,0-3 0,0 0 0,3-1-278,1 0 0,0-8 0,0-13 0,1-10 1,4-9-1,5-5 0,2-1 0,3-5 0,-1-3 1,1-3-1,-1-1 0,0 2 0,2 1-184,4-1 156,-4 5 0,6 3 0,-4 10 0,1 5 0,-2 2 0,-1 4 0,-1 4 0,-1 7 0,-1 8 0,-4 8 0,-4 4 0,-3 2-149,-2 2 1,0 2-1,0 0 1,-2 0 0,-1-1-1,-3 1 1,-1-2 0,1-1-1,1-4 1,0 1 0,0-2-1,2-1 146,2-2 0,1-2 0,0-2 0</inkml:trace>
  <inkml:trace contextRef="#ctx0" brushRef="#br0">25306 3798 8216,'15'-20'347,"-1"-4"1,0 5 0,1 3 0,-1 4-1,2 1 1,2 0 0,1 1 0,-1 6-1,-2 2 1,-2 2 0,0 0 0,1 0-1,-3 2 1,-2 2-125,-5 6 1,-4 3-1,-1 1 1,0 1-1,-1 1 1,-4 1-1,-6 2 1,-5-1-1,-5-1 1,0 1-1,1 1 1,2-1-1,2-2-619,2-2 1,4-4-1,2-1 1,2 3-1,2 0 1,4 1-1,7-3 1,6-5 0,6-2 468,3 2 140,2-4 0,3 7 0,-1-5 0,-4 4 0,1 1 0,-3 1 0,1 1 0,-5-1 0,-5 3 0,-6 0 0,-3 3-62,-2-1 0,-8-4 1,-5-1-1,-6 1 0,-4 0 1,-2-1-1,-2 1 0,-2-1 1,0-1-152,0-1 0,-6 4 0,-2-3 0</inkml:trace>
  <inkml:trace contextRef="#ctx0" brushRef="#br0">28903 4187 8031,'5'-14'0,"1"-1"310,2 1 1,2 6 0,6 3 0,1 3 0,3 2 0,-1 0 0,0 0 0,2 0 0,-1 0 0,1 0 0,-2 2 0,1 1 0,0 2-1,1-2 1,0-1-120,-4-2 1,-2 1-1,-4 3-191,-1 0 0,-7 8 0,3-4 0</inkml:trace>
  <inkml:trace contextRef="#ctx0" brushRef="#br0">28874 4403 8267,'2'-8'566,"1"1"1,3 3 0,2-1-1,4 2 1,0 1 0,4 2-1,2 0 1,3 0 0,1 0-1,4 0-324,1 0 0,0 0 0,-1 0 0,-2 0 0,0 2-242,-2 2 0,5 4 0,-5 7 0</inkml:trace>
  <inkml:trace contextRef="#ctx0" brushRef="#br0">29579 4000 8246,'8'-14'0,"-1"-1"0,-1 1 579,4-1 1,-4 9-1,-1 6 1,-5 10-1,-5 7 1,-5 7-1,-1 3-473,2 2 0,-4 0 0,5 0 0,-2-1 0,2 0 0,2-3 0,3-2 0,1-1 0,2-1 0,0 0 0,2-4 0,2-1 0,8-3 0,4-2 0,4-3-41,3-2 1,1-1 0,6-6 0,2-3 0,2-2 0,-2 0 0,-2-2 0,-1 0-1,-2-2 1,-2 0 0,-2 2 0,-2 2-4019,-4 3 3953,-7-5 0,-4 0 0,-6-6 0</inkml:trace>
  <inkml:trace contextRef="#ctx0" brushRef="#br0">29766 3986 8208,'-14'-7'406,"4"6"0,2-3 0,2 8 1,1 7-1,0 6 0,0 7 1,2 3-1,2 2 0,1 2 1,-2 1-129,-3 1 0,4 7 0,-4-1 0,3 0 0,2 1 0,0-3 0,0 0 0,0-2 1,0 0-279,0-3 0,0-30 0</inkml:trace>
  <inkml:trace contextRef="#ctx0" brushRef="#br0">30097 4072 8137,'0'-15'272,"0"14"0,-2 6 1,-1 7-1,-2 9 0,1 6 1,-1 7-1,-1 1 0,-1 2 1,-1-2-1,2 2 1,-2 0-1,1 1 0,1-1 1,3-5-162,1-7 0,-3-4 1,1-6-1,2-4 0,4-8-27</inkml:trace>
  <inkml:trace contextRef="#ctx0" brushRef="#br0">30017 4518 12636,'5'-5'93,"1"-11"19,2-6-1,0-2 0,4-2-85,0-4 0,3-1 1,-1-7-1,0 0 1,1-1-1,-1 1 0,1-2 1,-1 0-1,0 2 1,1 4-1,-1 5 0,1 5 1,-1 5 215,0 3 0,1 8 1,-1 3-1,-1 5 0,-2 7 1,-3 6-1,-2 6 0,-2 3 1,-3 4-1,-1 2 0,0 4 1,0 2-1,0-2 2055,0-2-2599,-6-1 0,3 0 1,-5-2-1,1-1 1,2-2-1,1 0 1,-3-2-1,1-3 1,0-3-1,2-1 0,3-1 302,1 0 0,-7 1 0,-1-1 0</inkml:trace>
  <inkml:trace contextRef="#ctx0" brushRef="#br0">30428 3252 8380,'0'-15'0,"0"1"0,0 0 358,0-1 0,0 6 0,2 1 0,2 1 0,6 4 0,3 3 0,1 3 0,2 4-144,3 1 0,-8 0 1,4 3-1,-2-2 1,-1 3-1,1 0 1,-3 3-1,-4-1 0,-1 1 1,-2-1-1,-4 0 1,-7 1-1,-5-1 1,0 0-1,2-1-819,1-3 0,1 3 0,-6-4 0,3 4 1,4 0-1,8-4 708,8-4 1,0 2 0,1-3 0,1 1 0,-1 0-1,-1 1 1,0 2 0,-1 4 0,-1 0 0,-3 3-1,-3-1-26,-5 1 0,-3-6 0,-6-1 0,0 0 0,-1-2 0,1 2 0,0-1 0,-1-1 0,1-3 0,-1-1 0,1-2-77,0 0 0,-1 6 0,1 2 0</inkml:trace>
  <inkml:trace contextRef="#ctx0" brushRef="#br0">30773 3367 8046,'7'-15'286,"-6"9"0,2 6 1,-7 8-1,-9 6 1,-5 6-1,-1 4 1,-2 3-1,-1 2 0,-2-1 1,2 3-1,-1 2 1,1 6-1,-2 1-230,1-2 0,3-1 0,5-5 0,3 1 0,0-1 1,3-3-1,-1-5 0,2-3 0,2-2 0,1 0 1,0-1-4084,2-2 4027,1-8 0,2 5 0,0-5 0</inkml:trace>
  <inkml:trace contextRef="#ctx0" brushRef="#br0">30687 3727 8535,'10'-13'0,"-1"2"0,2 3 0,2 0 420,1 0 1,-4 4 0,0 0 0,1 2 0,2 4 0,1 2-1,0 6 1,-1 3 0,-3 1 0,-5 1 0,-4-1-407,-1 0 1,-5 1 0,-3 1 0,-3 1 0,-5 2 0,0-1-1,0-2 1,3-2 0,2 1 0,3-1 0,0-1 0,2-2-1,0-1 48,2 1 1,3-3 0,2 0 0,4-2 0,6-2 0,5-3 0,3-1 0,-1 0 0,0 0-1,-1-1-674,2-4 0,5 3 0,-4-3 0,-3 4 612,-1 1 0,-1-7 0,-1-1 0</inkml:trace>
  <inkml:trace contextRef="#ctx0" brushRef="#br0">31435 4115 8266,'5'-16'856,"0"-3"-195,6 9 1,-8-7-1,3 13 1,-4 6-522,-8 6 0,-7 5 1,-6 3-1,-4 1 0,-1 4 1,0 0-1,-1 0 0,-1-2 1,1 0-1,2 0 1,2-1-1,4-2 0,1-2 1,1 1-109,1-1 1,0 0-1,1 1 1,3-1 0,4-1-1,1-2 1,2-1 0,5 1-1,6 0 104,4-1 0,3-4 0,-1-6 0,0 0 0,1 0 0,-1 0 1,2 0-1,2 0 0,1 0 0,-1 0 0,-1 0 0,1 2 1,1 1-420,-1 2 1,2 0-1,-1-5 1,-1 0 0,-2 0-1,-2 0 1,-13 0 263</inkml:trace>
  <inkml:trace contextRef="#ctx0" brushRef="#br0">31910 4014 8145,'0'-14'0,"0"0"1478,0-1-1252,0 7 0,0 0 0,-2 5 0,-1 0 0,-3 4 0,-2 7 0,-4 7 1,0 4-88,-3 5 0,1 3 1,0 2-1,-1 0 0,1-1 1,-1 0-1,7-12-50</inkml:trace>
  <inkml:trace contextRef="#ctx0" brushRef="#br0">31982 4043 8799,'0'14'393,"0"1"0,0 1 0,0 1 0,0 4 0,0-3-99</inkml:trace>
  <inkml:trace contextRef="#ctx0" brushRef="#br0">32284 4072 8334,'14'-15'388,"-4"7"0,-1 5 0,1 6 1,-2 9-1,-3 4 0,-4 4 1,-1-2-86</inkml:trace>
  <inkml:trace contextRef="#ctx0" brushRef="#br0">32376 4115 11241,'10'-18'-43,"8"-10"-34,1 5-1,-1 6 1,-2 4-1,-2 3 395,0 6 1,-4 2-1,-1 4 1,1 2-1,-2 6 1,-3 3 0,-2 3-1,0 1 1,2 4-1,-2 1 1,-2-12-197</inkml:trace>
  <inkml:trace contextRef="#ctx0" brushRef="#br0">32629 3640 8203,'0'-19'0,"0"0"246,0 1 1,7 2 0,2 3-1,4 2 1,1 3 0,1 2-1,-1 3 1,0 1 0,1 4-1,-1 1 1,1 3 364,-1 2 0,0-3 0,1 5 0,-1 1 0,1 2 0,-3 1 0,-2 0 0,-5 1 0,-5-1-720,-5 1 1,2-1 0,-5 0 0,0 1-1,0-1 1,-2 1 0,2-1 0,3 0-1,4 1 1,1-1 273,0 0 1,0-4 0,1-2 0,4-2 0,5-2 0,3-3-1,1-1 1,2 0 0,2 0 0,1 0 0,0-1-524,2-4 1,-4 2 0,6-5 0,-3 1 0,0 4 0,-1 0 0,0 0 0,-1-2 357,-2 2 0,-2 1 0,0 2 0</inkml:trace>
  <inkml:trace contextRef="#ctx0" brushRef="#br1">1122 5770 8295,'-8'-20'-188,"3"1"0,4 0 0,1 5 1,-2 1 1472,-3 3 0,4-2 0,-4 2 0,3 0-1091,2 6 0,5 10 1,0 15-1,-2 1 0,0 2 1,0 2-1,4-1 0,-1 4 1,1 0-1,-3 3 1,1-2-1,2 1 0,-1-4-277,0-3 1,1 3-1,-4-5 1,3 1-1,1-3 1,1-2 0,-2-2-1,2-5 1,0-3 190,3-5 1,2-12-1,1-7 1,1-5-1,-1-5 1,1-2-1,-1-4 1,2-3 0,3-4-1,5-6 1,3-4-1,4-4 1,1 0-22,1-1 0,6 0 0,-4-1 1,0 4-1,-2 2 0,-4 4 0,-5 5 1,-3 8-1,-3 5 0,-2 4 1,-4 2-1,0 6-2517,-3 3 1056,-6 0 0,5 10 1374,-3-3 0,3 10 0,7 3 0</inkml:trace>
  <inkml:trace contextRef="#ctx0" brushRef="#br1">8618 7237 14221,'-8'-14'64,"1"7"1,9 6 0,1 6 0,2 3 0,0 1-1,-1 1 1,1-1-56,-2 3 0,0-4 1,1 1-1,0 2 1,1 2-1,0 2 1,1-1-1,1 0 0,-1 1 1,-1-1-1,0 1 1,1-1-1,2 0-38,3 1 0,-3-3 1,0 0-1,0-4 1,0-2-1,4-3 0,0-1 1,3-2-1,-1-2 1,1-3 134,-1-4 1,-4-4 0,-1-3 0,4-1 0,3-4 0,3-2-1,0-4 1,2-5 0,3-6 0,3-4 0,2-1 0,1-2-1,4-3-89,4-4 0,4-9 0,1-1 1,0 1-1,-1 2 0,-2 3 1,-4 3-1,1 3 0,-3 4 1,-4 3-1,-6 8 0,-3 7 1,-2 9-624,-1 3 1,-2 4 0,-2 2 0,0 7 488,1 6 0,-7 11 1,-2 9-1</inkml:trace>
  <inkml:trace contextRef="#ctx0" brushRef="#br1">9438 9007 8362,'0'-14'0,"-2"-1"559,-3 1 0,4-1 1,-4 1-1,5 1 0,5 4 1,3 6-1,0 6 0,-2 8 1,-1 5-1,1 3 0,1 0-243,-1 2 1,0-3 0,-1 6 0,3 0 0,0 0 0,-2-2 0,-1 0 0,2-1 0,-1 1 0,2-1 0,-2 0 0,2-2 0,-1 0 0,1 1-105,0-3 0,-3-1 0,3-1 0,0-1 0,0 0 0,3-1 0,2-5 1,1-8-1,0-8 17,1-5 0,4-7 0,2-4 0,-1-5 0,3-3 0,1-5 0,6-3 1,5-6-1,4-4 0,1-4 0,3-4 0,5-2 0,0-3-1103,-3 2 0,-5 10 1,-12 8-1,-1 10 1,-3 7-1,-6 7 1,-5 4-1,-4 6 874,3 4 0,-6 3 0,0 2 0</inkml:trace>
  <inkml:trace contextRef="#ctx0" brushRef="#br1">9955 10345 29072,'-14'-6'-32,"0"6"1,-1 0 0,1 8-1,0 6 1,-1 7 0,1 6-1,-2 7 1,-3 2 0,-4 4 0,-2 4-1,-3 2 1,-2 3 0,-2 3-1,-3 0 1,-2 0 0,0-6-136,4-6 1,2-2 0,3-7 0,1-4-1,4-2 1,7-2 0,5-6 0,1-4-1,1-5 288,-1-1 0,7-3 0,-3-4 1</inkml:trace>
  <inkml:trace contextRef="#ctx0" brushRef="#br1">9366 10374 23098,'-15'-2'0,"1"-1"-59,-1-2 1,6 1 0,1 7-1,1 5 1,6 6 0,4 4-1,8 2 1,7 4 0,6 4-1,3 0 1,2 1 0,1 0-1,2 0 265,2 0 1,4 1 0,-3 2-1,2 1 1,3-1 0,0-1-1,0-4 1,-3-1 0,-4-4-1,-4 0 1,-3-3 0,-2-1-1,-4-5-1384,-5 0 1,-2-1-1,-9 3 839,-1-1 0,-1 1 0,-2-1 0</inkml:trace>
  <inkml:trace contextRef="#ctx0" brushRef="#br1">1079 12129 15953,'0'-21'0,"0"-1"0,0 0 813,0 3 1,0 11-663,0 8 1,1 6-1,3 8 1,2 1-1,0 1 1,2 1-1,0 4 1,2 0-1,0 1 1,-1 1-1,2 2 1,2 2-1,1 2 1,1 0-1,-1 0 1,1-2-1,-1-2 1,0-1-1,1 2-95,-1 1 1,1 0 0,-1-1 0,0-4 0,1 1 0,-1-2 0,1-2 0,-3-5 0,0-4 0,-3-2 0,2-2 192,2 0 0,-3-7 0,-2-10 0,0-7 0,0-6 0,3-5 0,3-4 0,4-6 1,3-4-1,1-5 0,4-5 0,2-4 0,4-5-407,2-6 0,-14 33 0,0-1 0,-1-3 0,0 1 0,1-2 0,0 0 0,0 0 0,0 0 0,-1 2 0,-1 1 1,17-32-1,-3 10 0,-3 8 0,-4 12 0,-2 11 263,-2 10 1,-2 18 0,-5 2-1</inkml:trace>
  <inkml:trace contextRef="#ctx0" brushRef="#br1">15610 8748 8135,'-13'14'0,"2"1"-255,1-1 1,7 1 0,-2-1 652,3 0 0,4-7 1,3-9-1,4-9 1,4-10-1,2-4 1,1-9-1,1-4 0,2-7 1,-1-1-1,-1-2 1,1-4-368,1-4 1,0-4 0,-4-14 0,-1-3 0,-7 37 0,-1-1-1,0-1 1,-1-1 0,-1 0 0,0 0 0,0 0 0,-1 1-1,0-36 1,-2 11 0,-1 15 0,0 16 0,-1 13-5,-4 11 0,3 7 0,-4 10 1,1 6-1,-1 8 0,-1 8 1,-1 8-1,2 5 0,-2 7 1,2 2-1,-2 7 0,1 3 1,1 4 119,3-3 1,1 0 0,2-3 0,0 1 0,0-1 0,2-1 0,1-3 0,3-7 0,2-6 0,3-6 0,2-5 0,2-5 0,-1-7-189,0-6 0,1-4 0,1-7 0,1-2 0,2-4 0,-1-9 0,-2-7 0,0-5 0,2-4 1,1-2-1,-2-6 0,-1-2-1700,-1-2 1622,-1 0 1,-4-2 0,-1-2 0,1-1 0,-2 4 0,-3 4 0,-4 8 0,-1 6 0,0 10-1,0 11 200,0 15 1,-5 11-1,-1 12 1,0 6-1,-1 2 1,4 4-1,2 1 1,1 2-1,0-1 1,0-4-1,0-5 1,0-4-1,1-4 9,4-1 0,-2-7 0,7-2 0,1-6 0,2-4 1,1-6-1,0-2 0,1-4 0,-1-4 0,2-7 0,2-6 1,-1-3-1,-1-4-129,0-1 1,-9-2 0,6 0-1,-4 0 1,-2 1 0,-1-1-1,-3 0 1,-3 0 0,-5 1 0,-4-1-1,-4 0 1,-1 0 0,-2 2-1,-2 5-179,-1 7 0,-5 3 0,5 7 0,1 2 0,2 1 0,2 4 0,1 2 1,2 6-1,3 3 0,1 3 0,4 1 218,2 2 0,1 7 0,0-4 0</inkml:trace>
  <inkml:trace contextRef="#ctx0" brushRef="#br1">16559 8129 8135,'0'-14'358,"-2"0"1,-2 1 0,-6 5 0,-4 8 0,-4 8 0,-1 6-1,1 5 1,2 5 0,2 4 0,0 2-240,-1 3 1,6-2-1,1 2 1,1-2-1,4-4 1,1-1-1,2-4 1,0-1-1,2-5 1,3-5 0,4-6-1,4-4 1,2-1-148,-1 0 1,0-1-1,1-4 1,-1-5-1,1-4 1,-3-4-1,-1-2 1,-1-1 0,0 0-1,-1 3 1,1 1-1,-1-1 1,1-1 37,0 1 0,-6 4 0,4 3 0,0 3 0,0 1 0,4 6 1,0 6-1,3 9 0,-1 10 0,1 10 0,-1 9 0,0 8 1,-1 6 412,-3 6 1,-4-2 0,-6 6-1,0 0 1,0 0 0,-2-3-1,-2-5 1,-8-8 0,-3-6-1,-6-8 1,-2-7 0,-1-6-314,2-3 1,-7-8 0,2-8 0,-5-4 0,-1-1 0,-3-3 0,0-7-1,-3-9 1,2-8 0,2-7 0,3-6 0,2-8-111,1-9 0,7-1 0,1-6 0</inkml:trace>
  <inkml:trace contextRef="#ctx0" brushRef="#br1">16847 7611 8279,'0'15'326,"0"-1"1,0 2 0,0 5 0,1 6-1,3 7 1,2 2 0,0 4 0,2 0-1,0-1 1,2-6 0,0-2 0,-2-4-90,-2-3 1,0-5-1,-2-11 1,0-10 0,0-9-1,-3-10 1,-1-4-1,0-7 1,2-5 0,1-6-1,3-3 1,1-2-260,-1-2 0,4-1 1,-4-8-1,2 0 1,3 1-1,2 7 1,1 8-1,1 9 1,-1 10-1,1 8 1,-1 7-1,0 5-230,1 8 350,-1 10 0,-4 8 1,-1 9-1,1 1 1,-2 3-1,-2 0 0,-1 2 1,0-2-1,-2 0 1,-1-1-1,-2-1 0,0 1 1,0-2-1185,0-2 1,0 1-1,-2 1 1086,-3 1 0,-3 7 0,-6-3 0</inkml:trace>
  <inkml:trace contextRef="#ctx0" brushRef="#br1">17379 8762 8119,'-9'-14'1775,"-1"0"-1315,7-7 1,-5 5 0,5-3 0,-2 3 0,0 1 0,0-1 0,0-1 0,1-2 0,-3 3 0,-2 4 0,-3 9-293,3 6 1,-4 12 0,2 9-1,-5 5 1,-3 4 0,1 5-1,2 4 1,3 1 0,2 0 0,2 1-1,-1-3 1,2-1 0,3-5-83,4-4 1,1 1 0,1-12 0,4 0 0,5-8 0,2-4 0,4-4 0,2-6 0,1-6 0,-1-8 0,-2-5 0,-2-4-289,0-3 0,6-5 0,-1-2 0,-2-1 0,-1 0 1,-1 1-1,-1-2 0,-1 3 0,-2 2 0,-3 7 1,0 4 359,0 8 0,-5 8 1,2 13-1,-3 8 1,-2 5-1,0 5 1,0 1-1,0 2 1,0-1-1,0 0 1,0-3-1,0-1 1,0 0-231,0-2 0,4-1 1,3-6-1,1-1 0,3 0 1,2 1-1,1-2 1,1-4-1,-1-4 0,0-5 72,1-5 0,6-9 0,1-9 0</inkml:trace>
  <inkml:trace contextRef="#ctx0" brushRef="#br1">18300 7957 9598,'-15'0'908,"1"0"1,1-2 0,7-1 0,11-2 0,12 0-592,9-1 1,7 3 0,3-5 0,0 0 0,4 1 0,2-1 0,1 2 0,-1-2-1,-4 2 1,-4-2 0,-6 1 0,-2 1 0,-4 3 0,-1 1-145,-3 2 1,-9 6 0,-4 4 0,-5 3-174,-5 1 0,-3 1 0,-6-1 0</inkml:trace>
  <inkml:trace contextRef="#ctx0" brushRef="#br1">18300 8201 8175,'-11'0'1035,"6"0"1,11 0-1,10 0 1,10 0-1,6-1 1,6-3-840,4 0 1,1-1 0,0 5-1,0 0 1,0 0 0,1 0 0,-3 0-1,-1 0 1,-3 1-197,-2 4 0,5 3 0,-3 7 0</inkml:trace>
  <inkml:trace contextRef="#ctx0" brushRef="#br1">19710 7755 8063,'0'-19'0,"1"0"454,4 1 1,-5 4-1,-1 4 1,-11 7-1,-5 6 1,-2 9-1,-1 5 1,0 7-235,-3 3 0,4 8 1,-2 4-1,4 4 0,4 3 1,2 4-1,3-1 1,3 3-1,3-3 0,4 1 1,3-4-1,4-1 1,6-4-1,4-1-116,5-1 1,-2-14 0,2-1 0,2-6 0,1-5 0,2-4 0,0-4 0,-1-3 0,1-4 0,0-4 0,1-9 0,2-7 0,2-5 42,-2-2 0,-2-1 0,-1-4 0,-2-4 0,-1-4 0,-6-3 0,-2-1 0,-7-4 0,-3-1 0,-5-3 0,-1-4 1,-4-1-1,-2 2-164,-6 5 0,-4 9 0,-4 8 0,-3 8 0,-1 6 0,-4 8 0,-2 7 0,-4 4 0,-2 2 0,2 0 0,2 2 0,1 3 0,2 4-1353,3 4 0,-2 3 1,7 2-1,1 2 1370,2 3 0,2 1 0,0 5 0</inkml:trace>
  <inkml:trace contextRef="#ctx0" brushRef="#br1">21148 7439 8799,'-12'-19'0,"0"-1"190,3 3 1,-1 7 0,-6 7 0,-1 8-1,-4 11 1,-1 11 0,-2 11 0,0 9-1,0 7 84,-2 7 1,7 4-1,3 7 1,6 2 0,4 1-1,3 3 1,3-1 0,5-2-1,6-8 1,5-4 0,3-11-1,0-2 1,0-7 0,0-3-1238,-1-10 546,4 1 1,-4-15 0,6 5 0,0-4 0,0-1 0,-2-5 416,-1-3 0,5-3 0,-4-5 0</inkml:trace>
  <inkml:trace contextRef="#ctx0" brushRef="#br1">21393 8532 8054,'6'8'211,"-4"5"0,4-5 0,1 0 0,1-5 0,1-4 0,1-6 0,1-2 64,2-7 1,3-2-1,2-9 1,2-5 0,1-3-1,1-5 1,-1-3-1,2-7 1,-3-8 0,3-9-1,-2-8 1,-11 34-1,0-1 1,-1-2 0,-2 0-443,-1-1 0,0-1 1,-2 1-1,0 0 0,-3 4 1,1 1-1,3-34 1,-2 10-1,-2 15 0,-1 12 1,0 16-1,0 13 1,-1 13 186,-4 6 1,2 5-1,-5 3 1,0 7-1,1 6 1,-1 8-1,2 6 1,-2 7 0,2 3-1,-1 2 1,4-2-1,1-2 1,2-3 18,0-1 0,0 2 1,0-4-1,2-3 0,1-3 1,4-6-1,1 0 0,3-6 1,2-4-1,1-7 0,0-5 1,1-4-1,-1-5-984,0-4 0,1-2 0,1-6 0,1-6 1,3-6 944,-3-3 0,6-9 0,-1-5 0</inkml:trace>
  <inkml:trace contextRef="#ctx0" brushRef="#br1">22026 7842 7817,'0'-15'228,"0"1"1,0 7 0,-2 7 0,-2 10-1,-4 8 1,-2 6 0,0 4 0,1 4-1,1 2 1,2-1 0,1 1 0,0 1-87,2 2 0,1-7 0,2 1 0,0-7 0,2-4 0,1-2 0,3-4 0,2-4 0,3-5 0,2-4 0,2-1 0,1-1 0,1-6-96,2-7 0,1 0 1,-6-7-1,0 0 1,1-3-1,-1-3 1,1-2-1,-3 2 1,-2 1-1,-4 2 1,-1 0-1,0 2 1,-2 3-1,-3 3-200,-5 2 0,-4 1 0,-9 3 0,-1 5 0,1 4 0,2 2 0,2 4 0,0 5 0,1 3 0,2 1 0,3 0-287,1 1 1,2-6 0,5 1-1,0 1 1,0 2 0,2 1-1,3-1 1,4-3 0,4-6 416,2-2 1,-1-2-1,2 0 1,2 0-1,1-2 1,0-2 0,0-6-1,0-3 1,0-1-1,2-1 1,2 1 0,-1 0-1,-1-2 392,0-3 1,-4 3-1,4-4 1,-3 4-1,-6 2 1,1 0-1,-2-1 1,-3 2-1,-8 4-127,-8 4 0,-6 10 0,-4 4 0,-1 4 0,0 3 0,0 2 0,0 3 1,1-1-1,4 3 0,2-3 0,3 3 0,-1-2 0,2 1-280,3 0 1,4-4-1,1 1 1,0-3-1,1-3 1,6-3-1,6-6 1,4-2 0,1-4-1,-2-2 1,0-6-1,1-3 82,3-1 1,-1-1-1,-5 1 1,1 0 0,-1-1-1,-1 1 1,-2-1-1,-2 1 1,3 1 0,0 4-1,1 5 1,-2 8 127,-1 5 1,-7 12 0,2 8 0,-3 9-1,-1 9 1,2 5 0,2 6 0,-2 4-1,-1 4 1,-2-1 0,0-2 0,-2-4-1,-2-2 227,-6 1 1,-3-13 0,-3-7 0,-1-6 0,-4-5-1,-2-1 1,0-4 0,-1-3 0,0-6 0,-4-6 0,-2-6-1,-4-1 1,4 0-849,4 0 1,1-13-1,4-6 1,0-6 0,1-6-1,2-4 1,4-8 0,4-8 449,5-5 0,-3-8 0,0-2 0</inkml:trace>
  <inkml:trace contextRef="#ctx0" brushRef="#br1">22918 7309 7948,'0'15'209,"0"-1"0,0 2 0,0 2 0,0 2 0,0 3 1,0 1-1,0 0 0,0-2 0,0 0 0,0-1 1,0 0-1,2-3-3,2-2 1,0-4-1,4-4 1,0-9 0,-2-10-1,2-9 1,-2-2 0,2-5-1,0-5 1,4-5-196,0 0 1,4-6-1,2 2 1,1-6 0,-1 2-1,-1 4 1,1 4-1,1 4 1,-1 4 0,-2 6-1,-4 6 1,0 6 204,-3 3 0,-1 11 0,2 11 0,-5 9 1,-4 4-1,-1 2 0,0-1 0,0 3 0,0 1 1,0 1-1,0-1 0,0-1 0,0-4-1001,0-3 0,-1 3 0,-3-5 0,0 2 785,0 0 0,-4 0 0,0 5 0</inkml:trace>
  <inkml:trace contextRef="#ctx0" brushRef="#br1">23033 8144 8163,'0'9'324,"0"1"1,0 3-1,0 4 1,0 7-1,0 3 1,0 4-1,0 2 1,0 7 0,0 5-1,0 5 1,0-1 10,0 1 0,0-7 0,-1-5 0,-3 1 1,-2-3-1,0-2 0,-2-5 0,1-5 1,1-5-1,1-5 0,0-6-408,0-8 1,1-6 0,5-10-1,4-2 1,5-2 0,2-1 0,3-2-1,-1 3 1,2-3 0,2 3 0,2-1-1,1 3 1,0 2 95,-3 2 0,2 4 0,0 2 0,-1 2 0,0 3 0,0 1 0,-1 4 0,-2 2 0,-3 6 0,-4 4 0,-4 4 0,-4 1 0,-1 0 235,0 2 1,0-5 0,-1 5 0,-4-2 0,-6 0-1,-5-1 1,-5-4 0,0-3 0,-1-3 0,1-1-1,-1-4 1,1-1 0,-1-2-492,-1 0 1,4 0 0,-3 0-1,1-2 1,3-1 0,2-4 0,4-1-1,2-3 1,5-2 0,4-1 0,1 0 232,0-1 0,0-6 0,0-1 0</inkml:trace>
  <inkml:trace contextRef="#ctx0" brushRef="#br1">23925 7266 8633,'15'-5'0,"-1"0"0,0 2 0,2 2 335,3 1 0,-1 6 0,6 5 0,2 8 0,1 9 0,2 5 0,-2 6 1,-2 5-1,-2 9 0,-1 8 0,-1 6 0,-2 3 0,-5 2 0,-4 0 324,-4 0 1,1 0-1,-4-2 1,2-2 0,-4-6-1,-4-5 1,-8-2-597,-7-2 1,1-7-1,-7 0 1,-2-4 0,-1-5-1,-2-2-700,1-3 0,-6 3 1,0-1-1,2-3 637,2 0 0,-5-2 0,-2-1 0</inkml:trace>
  <inkml:trace contextRef="#ctx0" brushRef="#br1">25939 7583 8592,'0'-28'0,"0"4"134,0 5 1,2 5 0,1 7 0,3 12 0,1 13 0,1 9 0,0 7 0,1 6 74,-1 6 0,5 5 1,-3 7-1,1 1 0,0 2 1,-1 1-1,1 0 1,0 1-1,0-3 0,-3-2 1,0-5-1,-1-5 0,1-5 1,-2-6 1396,1-7-1546,-3-5 0,-2-17 0,3-3 0,3-6 0,1-7 0,1-8 0,1-5 0,2-6 0,1-4 42,1-2 0,-1-9 0,2 1 0,2-7 0,2-3 1,1-4-1,0 1 0,-2-1 0,0 3 0,0-3 1,-1 3-1,-4 2 0,-2 8-2917,-3 6 0,-6 9 2815,2 7 0,-10 4 0,-3 2 0</inkml:trace>
  <inkml:trace contextRef="#ctx0" brushRef="#br1">25982 7856 8211,'8'-6'276,"0"4"0,-3-3 1,5 4-1,4 1 1,5 0-1,5 0 0,5 0 1,5 0-1,4 0 1,5 1-277,5 4 0,3 3 0,7 6 0</inkml:trace>
  <inkml:trace contextRef="#ctx0" brushRef="#br1">27119 7813 8167,'0'-19'0,"2"-2"324,2-2 1,-2 6-1,3-2 1,-5 4-1,-5 4 1,-5 3-1,-2 2 1,-4 3-1,-4 1 1,-4 4-1,-3 2 1,-1 8-1,-1 5-87,0 7 0,5 3 1,2 2-1,1 0 1,3 1-1,2 2 0,2 0 1,1-3-1,4-4 1,4-1-1,3-1 0,2-4 1,2-3-288,3-2 0,2-6 0,9-3 0,2-3 0,3-4 0,1-3 0,2-4 1,0-6-1,0-2 0,0-2 0,-1-1 0,-3 1 0,-1-2 29,1-1 1,0 3-1,-4-3 1,0 1 0,-3 3-1,0 2 1,0 3 0,0 5-1,-4 8 1,-2 8 119,-1 5 0,-4 2 1,2-1-1,-2 0 1,0 2-1,1 2 1,2 1-1,-2-1 0,-2-2 1,1-2-1,1 0 1,2 1-1,-2-1-1750,-1 1 1,-2-1 1650,0 0 0,6 1 0,2-1 0</inkml:trace>
  <inkml:trace contextRef="#ctx0" brushRef="#br1">27551 8057 8498,'-10'2'664,"0"3"1,1 4 0,-1 4-1,2 2 1,0-1 0,0 0-1,-1 2-664,1 4 0,-5 2 0,5 7 0</inkml:trace>
  <inkml:trace contextRef="#ctx0" brushRef="#br1">28140 7554 8043,'2'-18'167,"3"4"0,-4-4 1,4 12-1,-3 3 1,-2 9-1,0 10 1,-2 8-1,-1 5 1,-3 4-1,-2 7 0,-4 5 1,0 3-1,-3 0 1,1 0 114,0 0 0,1 0 1,2-5-1,1 0 1,0-1-1,2-4 1,4-6-1,2-6 1,4-10-1,2-10-269,6-11 1,3-6 0,3-5 0,1-1 0,3-3 0,-1 3-1,0 1 1,2 1 0,-1 1 0,3 0 0,-2 1 0,1 3-1,-1 5-47,0 4 0,-1 1 1,-2 1-1,1 4 1,-1 6-1,-2 5 1,-4 5-1,0 2 0,-4 1 1,-2 0-1,-3-2 1,-3-1-1,-5-4 271,-4-1 1,-9-1 0,-3-3 0,1 0-1,-3-4 1,1-2 0,-4-3 0,-1-1-1,0-4 1,1-3 0,4-4 0,1-4-1,2-1-823,-2-1 1,7-4 0,-2-2 0,6-1 585,4-4 0,1-1 0,5-2 0</inkml:trace>
  <inkml:trace contextRef="#ctx0" brushRef="#br1">28946 7626 8194,'0'-15'459,"2"7"0,3 5 0,4 6 0,6 7 1,2 3-1,4 0 0,0-2 0,1-2 0,0 3 1,4 0-217,1 3 1,2-1 0,0 0-1,-1 1 1,0-2 0,-3-2-1,-1-2 1,0 1 0,-1 0-1,-4-1 1,-3 1 0,-3-1-1,-2 1-363,-2 1 0,-5-3 0,0 2 0,-5 1 0,-7 0 0,-8 0 0,-3-1 0,-5 1 0,-2 2 0,-4 1 0,-2 1 0,-2-1 0,1 0 103,1 1 0,-4-1 0,3 1 0,1-1 1,1 0-1,3 1 0,-1-1 0,2 1 0,3-3 1,5 0-1,4-3-1381,6 2 1,4 1 0,10-3 0,4-4 1397,4-3 0,8-2 0,1 0 0</inkml:trace>
  <inkml:trace contextRef="#ctx0" brushRef="#br1">29939 7611 8204,'13'-6'0,"-2"-4"0,-2-1 430,3 2 0,-6-1 0,-1 10 1,-4 8-1,-1 6 0,0 7 1,-1 2-1,-2 2 0,-4 2 0,1 2 1,-2 0-203,0 0 1,0 4 0,-3 1 0,1-1 0,-1 1 0,0 1-1,-1 2 1,3 1 0,-1-1 0,1-3 0,1-4 0,1-1-1,3 1-899,-3 4 1,6-9-1,-4 2 1,3-4-1,2-6 1,0 1 0,0 0 670,0 1 0,-6 0 0,-2-5 0</inkml:trace>
  <inkml:trace contextRef="#ctx0" brushRef="#br1">29996 8503 10424,'4'-8'545,"-4"4"0,-4 2 1,-10 2-1</inkml:trace>
  <inkml:trace contextRef="#ctx0" brushRef="#br1">14602 12475 11546,'2'-15'0,"3"-1"93,4-3 0,4-8 0,2-10 1,-1-4-1,0-9 0,1-6 1,-1-8-1,1-8 0,-1-8 0,-7 37 1,-1 0-150,-1-2 0,-1-1 0,0-2 0,-1 0 0,-3-3 0,0-1 0,0 2 0,0 1 0,0 5 0,0 0 1,0-31-1,0 15 0,0 12 0,0 14 0,-2 15 0,-1 14 0,-4 15 0,1 10 0,-2 9 174,0 5 0,-1 4 1,-6 8-1,1 4 1,-1 3-1,1 4 1,1 4-1,4 0 1,4 0-1,2 1 1,-1 5-1,0 3 1,0 2-197,3 0 1,7 0-1,4-1 1,3-4-1,3-6 1,1-7 0,4-8-1,0-7 1,0-11-1,-2-7 1,0-6 0,0-6 45,-1-4 1,-2-15 0,-4-6 0,0-4 0,-4-6-1,0-3 1,-2-4 0,2-6 0,0-4 0,2-3 0,-1-2-1,-1 0 1,0 0 21,0 0 1,-3 0 0,3 6-1,0 4 1,-2 6 0,1 6-1,-4 10 1,-2 12 0,-1 15 0,0 13-1,-1 9 69,-4 4 1,2 6-1,-5 5 1,2-1-1,2-3 1,3 0 0,1-1-1,0-2 1,0-1-1,0-3 1,0-3 0,0-6-131,0-2 0,5-8 0,1-1 0,2-6 0,1-7 0,1-9 1,0-8-1,-1-6 0,1-4 0,-1-2-1,3-2 1,0-2 0,3 0 0,-1 0 0,1 1 0,-3-1-1,-2 2 1,-4 1 0,-1 4 0,0 1 0,-2 3 0,-1 2 0,-4 2-1,-3-1 83,-4 1 1,-4 6 0,-1 2 0,-1 1 0,1 0 0,-1 2 0,1 1-12,0 2 0,-1 7 0,1 1 0</inkml:trace>
  <inkml:trace contextRef="#ctx0" brushRef="#br1">15365 12072 8600,'0'-19'0,"0"-1"0,-2 3 215,-2 1 1,0 3 0,-5 2-1,-2 3 1,-2 1 0,-2 6-1,-1 6 1,-1 7 0,-2 8-1,-1 4 1,3 4 0,1 4-199,3 0 0,4-1 0,-1-3 0,4 1 1,1-2-1,0-1 0,3-4 0,6-2 1,5-6-1,4-4 0,1-4 0,2-3 0,3-1-95,5-2 1,-1-11 0,1-4 0,0-2 0,-2-3 0,-1 0 0,-2-3 0,-1-2 0,-4-3 0,-3 1 0,-1 2-1,-1 2 1,-1 3 0,-1 2 191,-4 2 1,-1 2 0,-2 2-1,0 8 1,0 10 0,0 10-1,0 10 1,0 5 0,1 8-1,2 2 1,4 4 143,1 3 1,-3-1 0,3 5-1,0 1 1,0 0 0,1 0 0,1-1-1,-2-1 1,-2-4 0,-3-7 0,-1-7-1,-2-2-167,0-2 0,-2-2 0,-4-3 0,-7-5 0,-6-5 0,-5-3 0,-5-3 0,-4-1 0,-4-4 0,-3-1 0,-3-2 0,-4 0 0,-1 0-1027,2 0 0,6-7 1,5-2-1,3-4 936,5-2 0,1-5 0,-3-3 0</inkml:trace>
  <inkml:trace contextRef="#ctx0" brushRef="#br1">15883 11266 8654,'-5'-14'0,"0"-1"198,2 1 1,0 6 0,0 5 0,-2 7 0,2 11 0,1 7 0,2 5 0,0 4 0,0 1 0,0 3 0,0 0-34,0 0 1,0 0 0,0-4 0,2-1 0,1-4 0,3-2 0,2-4 0,3 0 0,2-9 0,2-11 0,-3-13-199,-2-9 0,3-7 1,-4-3-1,3-3 1,-1-4-1,-2-4 1,3-3-1,0 0 1,3 1-1,-1 2 1,1 1-1,-1 4 1,0 6 147,1 6 1,-6 7 0,1 9 0,1 9 0,0 9 0,-1 11-1,-5 6 1,-4 6 0,-1 2 0,0 4 0,0 2-148,0-1 1,0-6 0,0 3 0,0-1-1,0-2 1,0-4 0,-1-2 0,-3 0 31,0 1 0,-1 8 0,5 2 0</inkml:trace>
  <inkml:trace contextRef="#ctx0" brushRef="#br1">16156 12604 8152,'-14'-16'0,"-1"-1"0,1-3 104,0 3 1,-1-1 0,1 1-1,0-4 1,-1 0 0,1 0-1,1 2 1,2 1 0,1 2-1,-1 5 1,-2 3 0,0 7-1,2 4 1,2 8 102,-3 7 0,0 6 0,-1 8 0,2 3 0,3 2 1,0 3-1,1-1 0,1 0 0,3-6 0,1-2 1,2-4-1,0-1 0,2-4-220,2-1 0,9-8 0,6-9 0,1-2 0,0-4 1,4-2-1,4-8 0,-1-5 0,-2-7 0,-1-3 1,0-4-1,0-1 0,-1-1-56,-3 1 0,-2 1 1,-7 3-1,-1-1 0,-1 2 1,-1 3-1,-4 8 0,-8 11 1,-4 14 236,0 12 0,-3 6 1,6 2-1,2 0 0,2 0 1,1-1-1,1 0 1,2-4-1,4-4 0,2 0 1,6-3-1,4-2 0,2-6 1,1-2-1520,0-4 0,1-2 1351,1-1 0,9 0 0,-2 0 0</inkml:trace>
  <inkml:trace contextRef="#ctx0" brushRef="#br1">16818 11885 8180,'0'-15'0,"0"1"237,0 0 1,2 1 0,1 2-1,5 3 1,3 0 0,7 1 0,2 1-1,6 3 1,3 1 0,3 2-1,3 0 1,0 0 0,0 0-115,-3 0 1,-1 0 0,-3 0 0,1 0 0,-2 0 0,-1 2 0,-4 1 0,-1 3 0,-5 2-124,-5 3 0,-4 2 0,-7 2 0</inkml:trace>
  <inkml:trace contextRef="#ctx0" brushRef="#br1">16861 12158 8619,'-13'-2'271,"4"-2"1,2 0 0,9-4 0,3 2 0,4 1 0,6 0 0,6 1 0,6-1 0,5 0-1,1 0 1,2 2 0,4 1 0,1 1 134,-2-4 0,4 3 0,-6-2-406,1 2 0,5 2 0,-5 0 0</inkml:trace>
  <inkml:trace contextRef="#ctx0" brushRef="#br1">21666 9137 11567,'-9'-15'0,"1"1"584,1-1 1,4 7 0,8 4-392,5 2 1,7 10 0,4 5-1,1 4 1,6 3 0,2-1-1,5 1 1,2 1 0,3 2-1,3-3 1,3 1 0,4-3-1,1-2 1,3-2 0,4-1-18,4-3 1,-3 1-1,5-6 1,-1-2 0,1-3-1,1-3 1,2-4-1,-1 1 1,-4-2 0,-3 0-1,-3-3 1,-1-1 0,-4 1-236,-2 2 1,-1-1 0,-6-4 0,-2-1 0,-3 2 0,-2 2 0,-5 2 0,-4-1 0,-7 2 0,-3 2 214,-2-1 0,-7 7 0,-7 0 0,-8 8 1,-5 5-1,-2 0-191,1-4 0,-7 4 1,-1-3-1,-2 3 0,0 1 1,-3 0-1,-4 1 0,-2-1 1,-1 1-1,-1-1 0,-2-1 1,-1-2-1,0-1 13,-2 1 1,-8 0-1,-5 0 1,-5-1 0,-2-1-1,-4 1 1,0-2-1,-2-2 1,2-3 0,0-1-1,4-2 1,2-2-1,4-1 15,1-2 0,7-6 1,-2 2-1,3-4 1,2 0-1,0 0 1,-1 2-1,1-3 0,2-1 1,4-2-1,7 1 1,6 1-32,3 6 1,-3-4 0,6 3 0,4-2 0,4-3 0,4 1-1,4 1 1,5 3 21,7 6 0,3 2 0,1 4 0,2 1 0,2 3 0,3 2 0,1 3 0,4 1 0,1 0 0,1 0 0,3 2 0,1 0 0,3 4 95,2-2 1,1 0-1,5-2 1,2 1 0,3-1-1,8 1 1,6-3 0,9-1-1,1-3 1,4 0 0,3-1-1,-38-4 1,1 0 0,-1-1-1,1-1 751,39 1-881,-2-2 1,-12 0 0,-2 0 0,-1 0 0,-5 0 0,-6-2 0,-10-1 0,-7-3 0,-8-1 0,-2-1 0,-4 0-2009,-1-3 1928,-8 5 1,-20 0 0,-9 6 0</inkml:trace>
  <inkml:trace contextRef="#ctx0" brushRef="#br1">19034 11309 8300,'0'-8'849,"0"2"0,1 4 1,4-3-725,5-4 1,-2 2 0,1 1 0,2 0-1,1-4 1,-1-3 0,-2-1 0,3-2 0,0-2-1,1-3 1,-2-1 0,-1-5 0,1-5-1,2-6-144,1-4 0,2-9 0,2-7 1,1-7-1,-3-7 0,-3-3 1,-4-2-1,1 3 0,-2 7 0,-2 11 1,-1 13-1,0 13 0,-3 11 1,-6 7 5,-5 8 0,-4 4 0,-1 6 1,-1 7-1,1 6 0,-1 3 1,1 4-1,0 1 0,-1 3 0,2 2 1,2 4-1,3 2 0,2 5 106,3 3 1,1 2 0,2-3 0,0 2 0,0 2 0,0 1 0,0-1 0,2-4 0,2-3 0,6-6 0,3 0 0,1-6-52,1-5 1,4-5-1,2-11 1,-1-4-1,3-3 1,-2-4 0,1-4-1,-1-9 1,-1-7-1,0-5 1,-1-4 0,2-1-1,-1-1 1,1-1-124,-3-1 0,-7 5 0,-1-4 0,-1 4 0,1 1 0,-2 2 0,-2 3 1,-3 5-1,-3 4 0,-4 6 0,-6 5 0,-3 8 77,-1 5 0,-2 10 1,-2 5-1,-1 4 1,1 0-1,4 1 1,3 0-1,3 0 0,1-2 1,4-2-1,2-2 1,1-1-1,0-1-90,0 0 0,4-2 0,3-5 1,1-1-1,3-3 0,2-6 1,1-2-1,1-4 0,-3-2-175,-2-6 1,-4-3 0,-6-1 0,2 0 0,1-1 0,2 1-1,-2-1 269,-1 1 0,-2 0 0,0-1 0</inkml:trace>
  <inkml:trace contextRef="#ctx0" brushRef="#br1">19983 10762 8201,'0'-24'218,"0"0"0,-1 7 0,-3-2 0,-2 4 0,-2 4 0,-3 3 0,-4 2 0,-4 2 0,-5 4 0,-3 7 1,-2 6-1,-1 6 0,0 3 0,-1 4 0,6 1 0,2 2-127,6 0 1,5 4-1,4-1 1,2-3-1,3-5 1,3-3-1,3-4 1,3-1-1,2-1 1,4-3 0,2-2-1,4-5 1,1-4-123,-2-1 0,4-6 0,-2-4 0,-1-2 0,-2-4 0,-2-2 0,2-3 0,0 0 0,0-1 0,-3 0 0,0-2 0,-2 0 0,0 0 25,-1-2 0,-2 5 0,1 2 0,-4 3 0,-3 2 0,-2 3 0,0 6 1,-2 10-1,-1 7 0,-3 8 0,-1 4 114,1 3 1,1 6 0,5 3 0,0-1-1,0 1 1,0 1 0,0 3 0,0 2 0,2 1-1,1 0 1,3 0 0,1-1 0,1-2 0,-2-3 249,0-2 1,-1-2 0,-5-4 0,0 0 0,-1-2 0,-4-1 0,-5-4 0,-4-1-1,-4-4 1,-3-2 0,-1-4 0,-4-3 0,-2-2-541,-6-2 0,2-3 0,-6-1 0,-2-1 0,0-4 0,1-5 0,6-3 0,4-1 1,5 0-1,7-2 182,5-4 0,0-2 0,4-7 0</inkml:trace>
  <inkml:trace contextRef="#ctx0" brushRef="#br1">20386 10288 8145,'-8'-15'188,"3"1"0,-1-1 0,-1 3 1,1 4-1,0 8 0,2 8 1,3 6 180,1 5 0,0-3 0,1 5 1,3-2-1,2 0 0,0-1 0,1-2 1,-2-2-1,-1 1 0,3-3-364,1-2 0,0-5 1,3-10-1,-1-6 0,-1-7 1,1-6-1,-1-3 1,2-3-1,2-2 0,2-3 1,-1-2-1,0-2 39,1 3 0,-1-4 1,1 8-1,-3 5 0,0 7 1,-4 12-1,-2 13 1,-3 13-1,-1 9 0,-4 7-48,-3 4 0,4-1 1,-4-1-1,3 1 0,2-2 1,0 1-1,0-3 0,0 1 1,0-1 3,0-1 0,0-1 0,0-3 0</inkml:trace>
  <inkml:trace contextRef="#ctx0" brushRef="#br1">20357 10892 8089,'-14'6'269,"6"2"1,3 8-1,3 3 1,2 7-1,0 4 1,0 6-1,0-1 1,0 2-1,0-2 1,0 1-1,0-2 1,0-2-1,2-6 1,1-4-127,2-4 1,0-7 0,-4-3 0,4-3 0,3-7 0,2-6 0,-1-6-1,3-4 1,0-1-211,3 1 0,-1 2 1,1 2-1,-3-1 1,-1 3-1,-1 0 1,1 4-1,4 2 1,2 3-1,2 1 1,-1 4-1,-2 3 0,-3 4 127,-4 4 1,4 6 0,-5 2 0,0 1 0,-3 4 0,-3 1 0,-2 2 0,-2-2 0,-3-3 0,-4-5 0,-4-3 0,-3-1 0,-2-1-2,-1 0 0,-5-6 0,3-3 1,0-5-1,-1-3 0,1-3 1,1-4-1,2-4 0,2-6 1,2-2-1,1-2 0,2 0 1,3 0-4832,1-1 4772,2 4 0,5-6 0,0 4 0</inkml:trace>
  <inkml:trace contextRef="#ctx0" brushRef="#br1">18357 11842 8112,'-14'-5'0,"0"-2"249,-1-1 0,2 4 1,4-6-1,6 0 1,6 2-1,8 4 119,7 2 0,4 2 0,7 0 0,3 0 0,5 0 0,6 0 0,1 0 0,3 0 0,2 0 0,9 2 0,9 1 0,8 2 0,-34-4 0,0 1 0,2-1 0,0-1-254,2 0 1,1 0-1,2 0 1,0 0 0,4 0-1,0 0 1,1 0-1,-1 0 1,0 0 0,-1 0-1,-2 0 1,-1 0-1,-2 0 1,-1 0 0,0 0-1,0 0 1,-1 1-1,0 0 1,-1 0 0,0 1-1,37 3 1,-3 0-1,-2 1 1,3 2-169,2 0 0,-9 3 0,0-6 0,1-2 0,4-1 1,5-2-1,-39 0 0,1 0 0,-1 0 0,1 0 0,-2 0 1,1 0-1,39 0 0,1 0 0,-41 0 0,1 0 0,-1 0 1,1 0 77,0 0 1,-1 0 0,36 0 0,-13 0 0,-4 0 0,-5 0 0,-4 0-1,-6 0 1,-7 1 0,-9 3 0,-7 0 0,-3 0-710,1-3 1,-8 1 0,-8 1-1,-9 3 1,-10 1 684,-7-1 0,-12 12 0,-2-2 0</inkml:trace>
  <inkml:trace contextRef="#ctx0" brushRef="#br1">19264 12446 8180,'-5'-21'0,"-1"-1"0,-1-1 278,1 4 0,-5 11 0,3 8 0,-2 10 0,2 7 1,2 9-1,2 6 0,3 6-33,1 4 1,0 3 0,0 1 0,0 2 0,1-2 0,3 1 0,2-1 0,0 2 0,2-2-1,0-3 1,2-4 0,0-4 0,-1-3 0,1-3 135,-2-7-449,5-4 1,-5-10-1,6-4 1,0-4-1,2-4 1,2-8-1,3-4 1,-1-4-1,3-3 1,-2-2 0,-1-2-1,-2-2-4,-2 0 1,-2 0 0,1 2 0,-2 3 0,-4 5 0,-4 3 0,-3 5 0,-2 6 0,-2 10 33,-3 6 1,2 10 0,-5 3 0,2 1-1,2 1 1,1-2 0,0 0 0,-2 0 0,2-2-1,1-1 1,2-3 0,0-2 0,0-2 117,0 0 0,2-4 0,3-2 0,4-2 1,4-4-1,2-5 0,-1-7 0,0-4 1,1-4-1,-1-3-14,0-1 0,-6 0 0,-1-4 0,-2 2 1,-1 0-1,0 0 0,-3 0 0,-2 0 0,-3 2 1,-2 3-1,-2 3 0,-2 1 0,1 1-540,-1-1 1,1 7 0,-6 4 0,3 4 0,2 4-1,5 6 1,5 3 0,5 0 0,5-2 473,2-2 0,7-4 0,2 3 0,2-2 0,2-2 0,2 4 0,2 0 0</inkml:trace>
  <inkml:trace contextRef="#ctx0" brushRef="#br1">19839 12834 8079,'10'-5'389,"-1"1"0,-4-7 0,3 1 0,-3-1 0,-7 1 0,-6 7 0,-4 6-249,-3 7 0,1 3 0,-2 1 1,0 0-1,0 1 0,3-1 1,2 0-1,1 1 0,2-1 1,2 1-1,3-1 0,1 0 1,2 1-163,0-1 0,2-6 0,3-3 0,4-3 0,4-2 0,1 0 0,1-2 0,1-1 1,1-4-1,2 1 0,-1 0 0,-2 2 0,-2 3 140,1 1 0,-1 0 0,1 1 0,-1 4 0,0 5 0,1 4 0,-2 5 0,-4 5 0,-2 5 0,-3 3 0,1 3 0,-2 2 1,-3 3 2729,-4 2-2644,-4-6 0,-7-1 0,-1-6 1,-1 0-1,-4-2 0,-2-3 0,-2-5 1,-2-4-1,-4-4 0,-1-3 0,-3-2 1,0-2-479,0-3 1,-4-7 0,4-5 0,2-5 0,1-5-1,6-2 1,4-2 0,4-2 273,2-2 0,2-13 0,-1-2 0</inkml:trace>
  <inkml:trace contextRef="#ctx0" brushRef="#br1">20645 12403 8332,'0'-20'274,"0"1"0,0 0 1,-2 6-1,-2 2 1,-4 2-1,-2-1 1,0 0-1,-2 2 1,-4 2 0,-4 3 0,-4 1 1,4 2-1,-1 0 0,0 0 1,2 2-1,0 3 0,0 6 1,1 5-1,4 5 1,2 1-1,4 2 0,0 0 1,2 0 453,0 1-761,1-4 0,5 5 0,0-7 1,1-1-1,3-2 0,2-4 1,2-2-1,3-5 0,2-4 0,1-1 1,1 0-1,-1-1 0,1-4 44,-1-5 0,2-7 1,1-4-1,3 0 1,-4-1-1,-4 1 1,-2 0-1,0 2 1,-1 0-1,-1 0 1,0 1-7,0 2 1,-5 10 0,2 6-1,-3 9 1,-2 9 0,1 4-1,3 2 1,0 0 0,1 0-1,2-1-254,2-4 0,-1 2 0,2-2 0,1-2 0,2-1 1,-1-1-1,0-1 0,-3 0 0,1 1 248,-2-1 0,5 1 0,-5-1 0</inkml:trace>
  <inkml:trace contextRef="#ctx0" brushRef="#br1">20242 13050 8052,'-14'-5'407,"-1"1"0,7-4 0,4 8 1,2 8-1,2 8 0,2 7 1,1 5-1,3 0 0,1 3 0,-1 2-102,-3 6 0,3-2 0,-1 1 0,-2 0 0,-1 1 0,-2-3 0,0 0 0,0-6 1,0-3-1,0-4 0,0-3-401,0-2 0,2-10 0,1-10 0,3-9 0,2-7 0,3 1 0,2-1 0,0 1 0,0-2 0,0 3-1096,3 4 1234,1 0 1,-2 5 0,-1-2 0,2 4-1,2 3 1,1 2 0,-2 0 0,-1 2-1,-1 3 1,-1 4 0,0 4 0,-1 1 214,-3 1 0,-4 1 0,-6 1 0,0 3 0,0-3 0,-1 1 0,-4-1 0,-5 2 0,-3-3 0,-3-3 0,-1-5 0,-4 0 0,0-1-183,1-1 0,-6-1 0,4-5 0,-2-2 0,1-3 0,1-4 0,1-4 0,0-1 0,5-1 0,3 1 1,6-1-1,0 1-74,4 0 0,1-7 0,2-1 0</inkml:trace>
  <inkml:trace contextRef="#ctx0" brushRef="#br1">22501 11827 8100,'-10'-14'371,"1"-1"1,5 6-1,0-1-157,2-1 1,4 3 0,4 0 0,7 2 0,6 2 0,3 3-1,4 1 1,3 0 0,3 0 0,1 0 0,1 0 0,-1 1 0,3 3-1,-3 0 1,-1 1 0,-5 0-328,0 0 1,-6 1 0,-2-3 0,-4 4 112,-6 1 0,-2 8 0,-7 6 0</inkml:trace>
  <inkml:trace contextRef="#ctx0" brushRef="#br1">22558 12057 8100,'-9'0'778,"2"0"1,7 0 0,10 0 0,8 0-615,4 0 0,2 0 0,5-1 1,-1-2-1,1-2 0,0 2 1,0-1-165,0 0 0,6 2 0,1-4 0</inkml:trace>
  <inkml:trace contextRef="#ctx0" brushRef="#br1">26227 11007 8218,'0'-24'0,"0"0"0,0 0 0,0 0 580,0 0 1,0 6 0,0 3 0,0 10-385,0 14 1,0 12-1,0 13 1,0 4 0,0 5-1,-2 4 1,-1 2 0,-2 2-1,1 2 1,-1 0-1,0 0 1,2 1 0,1 2-1,2 0 1,0-3-218,0-5 0,2-4 1,3-1-1,4-3 1,4-4-1,1-11 1,1-6-1,-1-7 0,1-4 1,-1-5-1,0-5 1,1-6 6,-1-6 1,0-9 0,2 3-1,2-4 1,1-5 0,-1-3 0,-4-2-1,-1-1 1,-2-2 0,2-1 0,-3 1-1,-1 0-115,-1 1 0,-5 4 1,2-2-1,-3 5 1,-2 5-1,-2 7 1,-3 6-1,-3 7 1,-1 9-1,-1 10 1,1 7-1,-1 5 109,0 2 1,7 6 0,-2 2 0,4 0 0,1-4 0,0-1 0,0 0 0,1 2 0,3-4 0,2-3-1,0-4 1,2-3 0,-1-2 86,-1-2 0,5-3 0,-1-4 0,3-4 0,1-3 1,1-4-1,-1-3 0,0-4 0,1-4 0,-1-3 1,0-2-1,1-1-26,-1 2 1,-4-4 0,-2 0-1,0 0 1,-2-1 0,1 1-1,-4-1 1,-2-1 0,-1-1-1,-1 0 1,-4 2 0,-5 0-79,-2-1 1,-8 6 0,0-1-1,-3 5 1,-2 4 0,-2-1 0,-1 2-1,3 3 1,2 4 0,3 1 0,2 1-1,2 4 1,3 5-325,4 3 0,4 1 1,10 0-1,6 1 0,5-3 1,5 0-1,1-4 1,4 0-1,1-2 0,2 2 1,-1-2-1,1 1 361,0-4 20,0-1 0,-1 2 0,1 1 0,-2-2 0,-1-3 0,-2-4 0,1-6 0,1-3 0,-2-1 0,-5-1 0,-3 3 0,-3 0 0,-2 3 340,-1-2 1,-9-2 0,-1 0-1,-9 4 1,-7 4 0,-5 5-1,-1 3 1,-2 3 0,0 4-1,1 4 1,1 4 0,3-1-388,3-1 0,-2-1 0,10 1 0,0 3 0,3 3 1,5-1-1,5-6 0,5-9 0,3-4 0,1-2 3,0 0 1,2 0 0,0-2 0,2-1 0,-2-4 0,1 1-1,-1 0 1,0 2 0,-1 3 0,-1 2 0,-1 4 169,-3 5 1,1 7-1,-5 4 1,1 3-1,-1 7 1,-3 5-1,-1 6 1,-2 3-1,0 1 1,-2 4 0,-3-1-1,-4 1 1,-6-4 133,-4-1 1,3-4 0,-5-2 0,2-7-1,-2-5 1,1-6 0,-3-4 0,3-6-1,-3-3 1,2-4 0,-1-3 0,1-1-1,2-1-518,6-4 0,-1-3 0,4-7 0,-1 1 0,1-2 0,6-3 0,2-5 0,2-3 0,0-4 238,0-2 0,13-4 0,3-6 0</inkml:trace>
  <inkml:trace contextRef="#ctx0" brushRef="#br1">27162 10647 8157,'8'-6'228,"-1"6"1,-7 0 0,0 8-1,0 6 1,0 5 0,0 5 0,0 4-1,0 0 1,0 0 0,0-3-1,0-2-64,0-3 1,0 4 0,0-5 0,0-1 0,1-4 0,2-6 0,2-8 0,0-8 0,0-4 0,1-4-183,2-4 0,-3-2 1,3-8-1,0-2 0,0-3 1,1-1-1,1 0 0,0 0 1,-1 1-1,1 3 0,-2 2 1,0 3-1,-2 3 0,2 5 152,0 3 1,-3 8-1,3 6 1,-2 8 0,-2 10-1,-3 5 1,-1 5 0,0 3-1,0 3 1,0 1 0,0-1-1,2 0-223,3 2 1,-4-7 0,4 5-1,-3-2 1,-1-3 0,2-1-1,2-2 1,-2 0 0,1 0 88,0 1 0,4 3 0,7 0 0</inkml:trace>
  <inkml:trace contextRef="#ctx0" brushRef="#br1">27407 11525 8165,'-8'-6'227,"0"4"1,5-1 0,-2 6 0,2 8 0,1 7 0,2 6 0,-2 5 0,-1 2-1,-2 5 1,2 0 0,2 4 0,1 2 1858,0 1-2053,0-6 1,0 3-1,0-7 1,0-2-1,0-6 1,0-5-1,0-4 1,0-5-1,0-6-55,0-10 0,6-6 1,4-4-1,2-1 1,3-1-1,-1-3 0,1 3 1,1 1-1,1 1 1,4 1-1,0 0 0,-1 1 1,-2 2-107,-2 1 1,-2 7 0,1-2-1,-1 4 1,-1 2 0,-2 4 0,-3 6-1,-1 5 1,-4 5 0,-2 0 0,-1 1-1,-1 0 363,-4 4 1,-3 0 0,-6-1 0,-2-2 0,-2-3 0,-1-2 0,0-2 0,-1-3 0,0-2 0,-3-3 0,-1-2 0,2-3 0,1-3 0,2-4-326,0-6 0,-5-3 0,6-3 0,4-1 0,3-4 0,1-1 0,2-4 0,3-1 1,4-2 89,1 0 0,0 0 0,0 1 0</inkml:trace>
  <inkml:trace contextRef="#ctx0" brushRef="#br1">24055 10820 7837,'-13'-10'0,"2"2"225,1 2 0,0 1 0,-4 5 0,1 2 0,2 3 1,1 6-1,-1 6 0,-1 7 16,-3 3 0,6 9 0,-1 2 0,-1 5 0,-2 5 1,0 5-1,2 3 0,1 3 0,1 3 0,1 4 1,1 3-1,3-1 0,-1 1 0,2-5 1112,1-3-1367,2-4 0,2-4 0,1-2 1,3-1-1,2-5 0,3-5 0,2-7 1,2-2-1,-1-4 0,0-2 0,1-2 1,-2-3-1,-2-4-458,-2-4 0,1 0 1,4-4-1,1 0 1,-3-4 471,-2-8 0,3-4 0,-5-6 0</inkml:trace>
  <inkml:trace contextRef="#ctx0" brushRef="#br1">23911 10935 8281,'14'-2'-142,"1"-2"1,-4-1 0,-8 0-1,-11 10 1,-11 8 0,-7 6 237,-4 5 1,-9 5 0,1 3-1,-5 1 1,-3 1 0,-2-1-1,1 2 1,4-1 0,6-2-1,9-6 1,7-4-50,5-4 1,21-9 0,9-6 0,12-6 0,5-6 0,5-6 0,0-2 0,3-3 0,-2 3 0,-2 1 0,-2 3 0,-1 2 0,-3 3 0,-5 1 58,-3 4 1,-2 3-1,-6 7 1,-4 5-1,-4 9 1,-6 5-1,-7 6 1,-8 3 0,-7 3-1,-6 1 1,-3-1-1,0 0 1,2-1 36,1-3 1,7-5 0,3-5 0,4-5 0,6-3 0,6-4 0,6-2 0,8-5 0,7-5 0,6-3 0,3-2-183,1 2 1,-4 1-1,0 2 1,0 0 0,0 2-1,-1 4 1,-2 7-1,-5 6 1,-5 3 0,-6 4-1,-5 3 1,-5 3-1,-5 3 39,-3 2 0,-6-4 1,0 4-1,1-2 0,2-4 1,4-6-1,2-6 0,5-3 1,5-3-1,5-3 0,5-5 1,4-4-1024,5-1 1050,-3 0 0,5-5 0,-7-1 0,1 0 1,-1-1-1,-1 6 0,-5 4 0,-8 8 0,-8 5 223,-5 3 1,-6 2-1,-2-4 1,0 3-1,1-1 1,2 0 0,4 0-1,2-1-250,3-2 0,6-2 0,-4 1 0</inkml:trace>
  <inkml:trace contextRef="#ctx0" brushRef="#br1">24270 12057 8225,'-8'-1'224,"4"-4"0,2-5 0,2-4 0,2-4 0,2-2 0,6-4 0,3-7 0,3-6 0,1-4 0,3-4 0,-3-3 0,-1-6 0,-1-9-41,-1-8 1,-5-3 0,-4 33 0,-2 0 0,1 1 0,-1-1 0,0-39 0,-1 3 0,-4 7 0,-1 9 0,-4 15 0,-1 15-244,-3 15 0,-1 12 0,-4 12 0,-2 8 0,-1 4 0,1 8 0,2 2 0,3 5 1,2 2-1,3 3 0,2 3 0,3 5 0,1 3 69,2 0 1,0-1 0,2-7 0,2 0 0,6 2 0,3 0 0,1-2 0,1-6 0,1-5 0,1-4 0,2 1 0,1-3 0,-1-5-68,0-7 0,0-9 0,-5-2 0,-1-6 1,-2-7-1,-3-3 0,-1-1 0,-4 0 0,-1-2 1,-2-2-1,0-1-277,0 1 0,0 1 0,0-1 0,0-3 0,0 0 0,0 1 0,0 1 0,0-1 0,0 1 0,0 2 0,0 1 0,0 1 466,0 1 0,0 7 0,0 7 0,0 8 0,1 7 1,2 2-1,2 4 106,-2 2 1,-1-4-1,0 5 1,1 1 0,3 1-1,2-1 1,2-2-1,-1-1 1,1-1 0,1 1-1,2-1 1,1 0-1,1-3-135,-1-2 0,0-9 0,1-2 1,-1-3-1,1-4 0,-1-3 0,-1-6 1,-4-5-1,-4-4 0,-3-1 1,-2-2 822,0 1-939,0-2 1,-2 0 0,-1 2 0,-3-1-1,-2 2 1,-4-1 0,0 1 0,-4 1-1,-2 2 1,-1 2 0,1 3-875,2 4 0,10 4 0,6 10 0,8 4 1,5 4-1,3 1 888,3 1 0,3-1 0,7 1 0</inkml:trace>
  <inkml:trace contextRef="#ctx0" brushRef="#br1">24817 11626 9086,'14'-7'0,"-1"-2"0,-2-2 0,-3-1 0,0 3 198,0-2 0,-6-1 0,-2 3 0,-8 4 0,-5 5 0,-1 5 1,-1 4-1,1 6 0,0 2 0,-1 4 0,3 1 0,2 2 0,5 0-169,4 0 0,1-4 1,0 2-1,0-1 1,0-4-1,1-1 0,4-3 1,5-3-1,2-5 1,3-5-1,-1-4 12,0 0 0,1-8 0,-1 3 0,1-4 0,-3-1 0,0-1 0,-3 1 0,2 1 0,2 3 0,2 7 0,-1 6-193,0 7 244,-6 9 0,0 4 1,-4 5-1,0 3 1,0 2-1,-3 6 0,-2 1 1,-4 0-1,-5-4 1,-3 0-1,-3-4 0,-1-4 1,-4-2-93,-1-2 0,2-8 0,-2 0 0,0-5 0,1-1 0,0-2 0,4-4 0,1-2 0,3-4 0,2-1 0,3-3 0,1-2 0,4-3-4466,1-2 4466,2-2 0,7-5 0,1-3 0</inkml:trace>
  <inkml:trace contextRef="#ctx0" brushRef="#br1">25090 10892 8496,'0'-15'240,"0"1"0,0 9 1,0 10-1,0 11 1,0 6-1,0 4 0,0 3 1,-1 3-1,-2 1 1,-2 1-1,2 0 81,1-3 0,0-5 0,-1-4 0,-2 1 0,2-2 0,2-1 0,1-5 0,1-9 0,2-11-329,2-6 0,6-8 1,1-2-1,4-1 0,3-2 1,-2 0-1,-1 2 0,-1 1 1,-1 2-1,1-1 0,-1 3 1,-1 2-1,-2 6 25,-1 2 1,-1 4-1,4 8 1,-2 5-1,-3 4 1,-2 4-1,-2 2 1,-3 3-1,-2 1 1,-4 0-1,-3-2 1,-2-1-1,-1-2-8,-5 2 0,2-7 1,-7 2-1,2-6 1,-2-4-1,0-1 1,-1 0-1,1 0 1,0-4-1,4-2 0,1-6-2435,1-1 1,7-1 2425,4-6 0,15 1 0,5-1 0</inkml:trace>
  <inkml:trace contextRef="#ctx0" brushRef="#br1">25292 12029 9512,'-2'-15'364,"-1"1"0,-2-1 0,2 1 1,1 0-1,1-1 0,-2 1 0,-4-1 1,1 1-1,-2 1 0,2 2-288,-1 1 0,-4 7 0,1-2 0,-2 4 1,-3 1-1,2 1 0,2 4 0,2 6 0,-1 7 1,0 4-1,2 2 0,2 0 0,1 0 0,0 0-134,1 0 0,-1-6 0,5 1 0,1-3 1,3-2-1,2-1 0,2-3 0,3-5 1,2-4-1,3-1 0,2 0-76,1 0 0,0-6 0,-5-4 0,1-3 0,-1-1 0,0 0 1,1-1-1,-1 1 0,-1 0 0,-2 1 279,-1 3 0,-7 5 0,2 10 0,-4 5 0,-1 3 0,0 1 0,2 0 0,1 1 0,4-1 0,-1 0-1199,0 1 1,6-6 1053,-3 1 0,4-7 0,1 4 0</inkml:trace>
  <inkml:trace contextRef="#ctx0" brushRef="#br1">25652 11554 8262,'-5'-19'268,"0"-1"0,0 6 1,5 4-1,2 1 1,3 1-1,4 3 1,4 3-1,0 4 1,-2 3-1,-3 4 1,-2 4-63,-3 2 0,-1-6 0,-4-1 0,-2 0 0,-6 0 0,-3 2 1,-1-2-1,0-3-202,-1-4 0,7-2 1,3-4-1,4-5 1,2-3-1,3-1 1,2 1-1,2 2 0,3 3-4,2 2 0,-5 1 0,-2 5 0</inkml:trace>
  <inkml:trace contextRef="#ctx0" brushRef="#br1">24127 12676 8377,'-7'-14'0,"-1"-1"451,0 1 0,0 4 0,5 4 1,0 4-1,3 9 0,6 4-218,7 3 0,0 1 0,11 1 1,1 1-1,2 2 0,4-1 0,1 0 1,3-1-1,2 2 0,4-3 1,6-3-1,4-5 0,2-2 0,-1-2 1,3-3-226,1-1 1,3-1 0,2-3 0,1-2 0,-1-2 0,-2-3 0,-2-2 0,1-1 0,-2-1 0,-5 1 0,-6 0 0,-7-1 0,-4 1-144,-7-1 0,-2-4 0,-9 0 1,-4 1-1,-4 2 0,-7 4 1,-4 2-1,-7 5 0,-4 5 225,-5 5 0,3 5 1,-3 7-1,1 4 1,0 0-1,-2 1 1,-1-1-1,-1 1 1,1-1-1,-2 2 1,1-3-1,-4 1 0,-1-2-63,-2 2 1,-1-5 0,-3 3 0,-6-3 0,-2-1 0,-4-3-1,-2-2 1,-2-5 0,-2-4 0,-4-1 0,-2 0 0,-4-1-1,0-4-53,5-5 0,0-4 0,9-4 0,0-2 0,4-3 0,5-1 1,4 0-1,4 2 0,3 0 0,3 1 0,6 0 0,5 3 4,4 2 0,5 2 0,1 1 0,6 4 0,7 4 0,3 3 0,3 2 1,1 2-1,4 3 0,1 4 0,4 4 0,1 1 175,2 1 0,6 4 0,4 0 1,2-1-1,2-1 0,0 1 1,2 1-1,2-1 0,4-2 1,3-4-1,7 0 0,1-4 1,4-2-184,-1-3 0,1-1 1,1-4-1,-5-3 1,-4-4-1,-7-4 1,-6-1-1,-5-2 1,-4-2-1,-2-1 1,-7 1-1,-4 2 0,-6 2 1,-1 0-249,-1-1 0,-6 6 1,-2 1-1,-6 1 0,-9 4 1,-6 3-1,-7 5 0,-1 4 1,-4 4 433,-1 2 1,-2-6 0,0 1 0,0 1 0,-1 2 0,-2 1 0,-3 1 0,0-1 0,-2-1 0,0-2 0,-3-2 0,-1 1-138,-2-2 1,-5-2-1,-2-6 1,1 0 0,-3 0-1,3 0 1,-1-1 0,4-6-1,1-5 1,4-6 0,1-1-1,3-2 1,3-1-1,6-2-57,2 0 0,8 1 1,-2-2-1,2 1 1,2 0-1,5 0 1,3 1-1,5 3-650,1 2 690,8 9 0,2 4 0,8 10 0,2 6 0,3 5 0,1 4 0,4 1 0,2 2 0,6-3 0,4 3 0,2-2 0,0-1 206,-1-2 1,1 3-1,8-2 1,3-1 0,2-2-1,-1-4 1,3-1-1,1-3 1,1-1 0,-1-4-1,-3-1 1,-5-4-1,-5-1-497,-5-2 1,2-6 0,-8 3-1,-3-2 1,-5 1 0,-3-1 0,-2 1-1,0 1 1,-1 0 0,-4 1 0,-3-1 207,1 0 0,-8 5 1,-4 0-1,-9 4 1,-9 6-1,-4-1 0,-2 2 1,0 0-1,-2 3 1,-1 1-1,-3-1 131,-4-2 0,2-1 0,-5 3 0,1-1 0,-1 0 1,-3-1-1,-2-1 0,-2-1 0,-3-4 0,-2-2 1,-1-1-1,1 0 0,2-1 108,2-4 0,4-3 0,1-6 0,5-1 0,3 1 0,6-2 0,4-2 1,4-1-1,4 2 0,3-1 0,3 0-384,1-1 1,2 0 0,7 6 0,3 4 0,4 5 0,4 8 0,3 5 0,2 4 0,3 1 0,-1 1 0,3 1 76,-1 3 1,8-1 0,7 4 0,2-1-1,1-2 1,3 0 0,5 2 0,4 1 0,6 2 148,3-1 0,7 4 0,-2-5 0</inkml:trace>
  <inkml:trace contextRef="#ctx0" brushRef="#br1">26026 12547 8432,'-15'-23'27,"1"4"1,6 8 0,1 3 0,3 3 0,-1 7 0,0 6-1,0 4 1,0 3 0,1 1 245,-3 3 0,6 3 0,-6 7 0,2 0 0,1 0 0,0-1 1,3 1-1,1 0 0,0 1 0,0 1 0,0-1 0,0-3 0,0 0 1,0-1-1,1 0-217,4-2 1,-3-7 0,4 1-1,1-7 1,1-8 0,1-6-1,-1-7 1,0-1-35,0 2 0,2-4 0,4 3 0,2-3 1,2 1-1,3 0 0,3 3 0,4-1 1,6 1-1,4 1 0,5 0 0,5 1 1,4 1 157,2 3 0,3-4 1,6 2-1,4 2 0,3 2 1,2 1-1,0 0 0,0 0 1,2 1-1,1 2 0,1 4 1,0-1-125,-3 1 0,-6 2 0,-1-2 0,-4-1 1,-6 0-1,-6-1 0,-6 0 0,0 0 0,-1-2 1,-2-1-1,-1-2 0,-3 0 0,-2 0-78,-3 0 0,0 0 1,0 1-1,0 2 1,-3 2-1,-5-2 1,-2-1-1,-1-2 1,0 2-1,-4 1 1,-1 2-1,-1-2 239,-1-2 0,-4-1 0,-1 0 0,2 0 0,1-1 0,-3-4 67,-4-5 1,1 2-1,-1-1 1,-2-2 0,-1-4-1,-2-4 1,0-5 0,0-3-1,0-2 1,-2-1 0,-2-5-1,-6-7 1,-4-8-202,-6-5 1,3 0 0,-7-7-84,-2 3 0,-7 1 0,-4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1539 3496 21758,'8'0'698,"-1"-1"-426,-7-4 1,-2 3-1,-3-2 1,-4 2 0,-4 2-1,-3 2 1,-2 2 0,-3 6-1,-1 4 1,-4 6 0,-2 3-1,-6 5 1,-4 2 0,-4 4-239,-1 4 0,0 4 0,0 1 0,0-2 0,-1-1 1,3-1-1,1 1 0,3 0 0,2-2 0,5-5 0,2-4 1,6-3-1,0-2 0,1 0-139,0-2 0,2-1 0,5-7 0,1 1 0,2-1 0,1-1 0,0-2-1467,2-1 1,4-7 1581,8 2 0,4-10 1,7-3-1</inkml:trace>
  <inkml:trace contextRef="#ctx0" brushRef="#br0">834 3410 23138,'-9'-14'-2166,"-1"-1"0,7 6 0,-2-1 0,3 2 2071,2 5 0,5 4 0,2 14 0,-1-1 0,2 1 0,0-1 0,2 2 0,-1 2 0,1 1 0,3-2 0,3-1 1,3 0 152,-2 4 0,6-3 0,1 5 0,3 1 0,2-1 0,-1 2 1,3 2-1,2 1 0,4 3 0,0 1 0,-4-1 0,-2-1 1,-1 1-182,4 4 0,-9-4 0,4 4 1,-3-2-1,-4 0 0,-1 1 0,-2-1 1,0-1-1,-1-4 0,-4-2 0,-3-2 1,-1-1 10,1 1 0,2-7 1,0 0-1,-2-7 1,-3-1-1,0-2 1,-2 2-1,2-1 0,-1 1-1212,-1 0 1,-1 1 1508,-5 6 0,-7 6 0,-1 1 0</inkml:trace>
  <inkml:trace contextRef="#ctx0" brushRef="#br0">11926 4029 8254,'-14'0'-9,"0"0"0,4 0 1,2 1-1,0 2 0,2 4 1,-1 1-1,4 3 0,2 2 1,1 1-1,0 1 406,0-1 0,0-4 0,1-1 0,2 2 0,4 1 0,-1-1 1,2-3-1,0 0 0,3-2 0,2 1 0,1-4 0,1-2 1,-1-1-1,1-1-204,-1-4 1,2-9 0,3-12-1,5-6 1,3-8 0,2-6-1,0-9 1,0-5 0,-1-9-1,1-6 1,-14 34 0,-1 0-1,0-1 1,-1-1 0,0 0-1,0-1-244,0-2 1,-2 0 0,-4 2-1,-1 0 1,0 0 0,0 1-1,4-36 1,-4 15 0,1 11-1,-4 14 1,-3 5 0,-3 8-1,-4 6 1,-1 7 0,-3 6 115,-2 6 1,-1 9 0,0 6 0,-2 12 0,-2 9 0,-3 10 0,0 4 0,-1 6 0,1 1 0,0 3 0,4 1 0,1 4 0,2 2 1005,-1 3-1049,1-5 0,6 4 1,3-5-1,3-2 0,2-1 1,0-1-1,0-1 0,0-7 1,2-6-1,3-5 0,4-3 1,3-4-1,-1-4-33,-2-3 1,1-14 0,4 3 0,1-2 0,-1-2 0,0-2 0,1-4 0,-1-2 0,1 0-1,-1 2 1,0-3-517,1-5 1,-1-1 0,1-5-1,-1-2 1,2-2 0,1-3 526,3-3 0,5-4 0,-2-5 0</inkml:trace>
  <inkml:trace contextRef="#ctx0" brushRef="#br0">12588 3482 8322,'-1'-27'812,"-4"3"0,3 3 1,-1 7-1,6 1 0,7 2 1,3 3-1,1 1 0,0 4 1,1 1-1,-1 2-764,1 0 0,-1 0-48,0 0 0,1 13 0,-1 3 0</inkml:trace>
  <inkml:trace contextRef="#ctx0" brushRef="#br0">12574 3741 8547,'-8'-6'474,"-3"6"0,6 0 0,2 9 1,3 7-1,3 5 0,2 1 1,0 4-1,-1 3 0,3 3 0,-1 3-470,0 2 0,-1-4 0,-3 5 0,1 1 0,2-2 0,-2-4 0,-1-2 0,-2-3 1,0 1-1,0-2 0,0-3 0,0-5-4,0-3 0,6-1 0,2-1 0</inkml:trace>
  <inkml:trace contextRef="#ctx0" brushRef="#br0">12804 3755 11551,'0'20'204,"0"-1"1,0 6 0,0-1 0,0 3 0,0 2 0,0 2-1,0 1 1,0 1 0,2-1 0,1-3 0,2-5 0,-2-5-1,-2-3-421,-1-2 1,0-4-1,0-4 1,2-4-1,1-10 1,4-6 0,-1-7-1,2-2 1,-2-4 110,1-5 0,4 0 0,-1-4 0,1 0 1,0 4-1,-1 2 0,1 0 0,2-2 0,1 0 1,0 5-1,1 6 0,-1 5 0,0 3 336,1 3 1,-6 4 0,1 8 0,0 2-1,-1 8 1,-1 4 0,-1 6 0,-4 4 0,-2 4-1,-1 0 1,0 1 0,0-3 0,0 1 0,0 0-48,0 0 0,-4-2 0,-1-3 1,0-5-1,0-3 0,0-2 0,1-1 1,-1-5-1,0-8 0,2-9-326,1-9 0,4-6 0,1-9 1,3-6-1,2-2 0,4-3 1,2 1-1,4 2 0,2-1 1,1 2-1,2 0 0,-3 5 1,3 5-1,-1 6 359,4 4 0,-4 6 0,0 5 0,-1 5 0,-5 8 0,-3 5 0,-3 5 0,-1 6 0,-1 4 0,-3 3 1,-3 2-1,-2 1 0,0 4-130,0 4 0,0-3 1,0 0-1,0-1 1,0-1-1,0 1 0,0-2 1,0-2-1,0-4 1,0-2-1,0-3 1,0-1-7747,0-2 7660,0-2 0,6-8 0,2-2 0</inkml:trace>
  <inkml:trace contextRef="#ctx0" brushRef="#br0">14013 2691 8299,'0'-15'584,"0"1"0,0-1 1,0 1-1,0 0 1,0-1-201,0 1 1,0 7 0,0 7 0,0 8 0,1 7 0,2 4 0,2 7 0,-2 4 0,-1 5 0,-2 2-279,0 3 0,-2 1 0,-1 3 0,-3-1 0,-1 0 0,1 0 0,1-1 0,0-2 0,-1-4 0,0 0 0,-1-6 0,2-4 0,1-7-81,-1-3 1,0-10 0,5-7-1,0-12 1,0-10 0,2-4-1,1-2-156,2 1 0,4-6 1,-2-1-1,-1-2 1,2-3-1,0-1 1,3-1-1,0 2 1,1 2-1,-3-2 1,2 0-1,4 0 1,2 3-1,2 2 344,-1 3 1,-2 3-1,-2 5 1,1 5-1,-1 5 1,1 4-1,-1 5 1,0 4-1,1 2 1688,-1 4-1844,-6 3 0,3 8 1,-4 2-1,-1 2 1,1 3-1,-4 2 1,-2 2-1,-1 2 1,0 2-1,0 1 1,0 1-1,0 1 1,0-1 73,0 1 1,0-1 0,0-4 0,0 0-1,0 0 1,0 0 0,0-2 0,0-2 0,0-2-1,2-3 1,1-2 0,4-4-491,0-4 0,-2 1 0,5-6 0,1-2 0,2-1 0,1-2 0,2-2 0,2-1 0,1-3 0,-1-2 0,-2-4 0,-2 0-6409,0-3 6768,1 1 0,-1-7 0,1-1 0</inkml:trace>
  <inkml:trace contextRef="#ctx0" brushRef="#br0">14516 2115 7880,'0'-14'1050,"0"-1"-386,0 1 1,0 4 0,2 2 0,1 4-521,2 5 1,0 7 0,-5 10 0,1 1-1,2 0 1,2 2 0,-2 1 0,-1 2 0,-2-1-1,0-1 1,0 0 0,0 2 0,0-1-1,0-2 1,0-2 0,-2 1-1855,-3 3 0,4-6 0,-4 3 1710,4-4 0,-6 4 0,-1 3 0</inkml:trace>
  <inkml:trace contextRef="#ctx0" brushRef="#br0">14732 2072 8199,'0'-14'285,"2"1"0,1 5 0,2 8 0,-2 8 0,-2 5 0,-1 1 0,0 2 0,0 1 0,0 4 1,0 2-1,0 1-110,0-2 1,0 0 0,2-4 0,1 1 0,3-1 0,1-2 0,1-3 0,-2-2-1,2-3 1,0-2 0,3-3 0,2-1 34,2-2 1,-3-7 0,0-2 0,-3-4 0,1-3 0,-1-1 0,-1-4 0,-1-2 0,-2-1 0,-1 0 0,1 0 0,-2 0-1,-1 0-279,-2 0 1,-2 7-1,-1-2 1,-3 4 0,-2 4-1,-3 3 1,-2 2-1,-2 3 1,-1 1 0,-1 2-1,-2 2 1,1 2-4227,2 6 4295,2 3 0,-1 1 0,1 1 0</inkml:trace>
  <inkml:trace contextRef="#ctx0" brushRef="#br0">15034 1986 8228,'5'-10'168,"0"0"0,6 7 0,-3 0 0,0 6 0,-3 7 0,-4 4 0,-1 4 1,0 1-1,0 0 54,0 2 0,0-4 0,0 6 0,0-2 0,0-4 0,2-1 0,1-1 0,3-1 0,2 0 1,2 1-1,0-2 0,-1-4 0,2-4 0,2-3 32,2-2 1,-1 0-1,0 0 1,1-2 0,-1-3-1,0-6 1,1-5-1,-1-5 1,1 0 0,-1-1-1,0 0 1,-1-4-1,-2-1-112,-1-2 0,-7 2 1,2 1-1,-3 4 1,-2 0-1,0 1 0,-2 0 1,-3 5-1,-4 5 1,-6 6-1,-4 3 0,-3 2 1,-2 0-788,0 0 1,4 8-1,-3 5 1,-1 5-1,0 1 1,1 2-1,1 3 645,-1 3 0,6 2 0,-4 0 0</inkml:trace>
  <inkml:trace contextRef="#ctx0" brushRef="#br0">13897 3482 8564,'0'-8'13,"-1"-3"1,-2 4-1,-4 1 1,1-2 0,-2 2 639,0-1 0,3 2 0,-3 7 0,0 1 0,2 4 0,-1 1 0,4 3-413,2 2 0,2-5 0,4-4 0,5 0 0,4-1 1,4 2-1,2-2 0,3-2 0,4 1 0,3 1 1,7 2-1,3-2 0,6-1-9,4-2 1,-2-2-1,6-1 1,5-3-1,5-1 1,2-1-1,-4 2 1,-4-2-1,-4 1 1,-1-1-1,0 2 1,-2 0-1,-3 2 1,-4 3-175,0 1 0,-1 0 0,-2 0 0,-2 0 0,-6 0 0,-2 0 0,-1 0 1,2 0-1,2 0 0,-4 1 0,-3 3 0,-5 0 13,-1 0 1,5-3 0,-2-1-1,1 0 1,-1 0 0,-3 0 0,-2 0-1,2 0 1,0-1 0,0-3 0,-4 0-1,-2-1 1,-4 0-941,-2 0 1,-7 0-1,-2 5 870,-8 0 0,-11 7 0,-4 1 0</inkml:trace>
  <inkml:trace contextRef="#ctx0" brushRef="#br0">14473 3899 8314,'0'-14'0,"-2"-1"0,-1 1 1268,-2 0 1,-1-1-1014,1 1 1,4 9 0,-4 8-1,3 10 1,2 5 0,0 2-1,0 4 1,0 4 0,0 0-1,0 1 1,0 0 0,0 0 0,0-1-1,0 1 185,0 0-494,0 0 0,0-2 0,0-3 0,0-5 0,0-3 0,0-1 0,0-1 1,0-3-1,0-6 37,0-10 1,2-8-1,1-6 1,3-5-1,2-3 1,2-3-1,0-2 1,-1-2-1,2 2 1,2 0-1,2 0 1,-1-1 59,0 1 0,1 6 1,-3 4-1,0 1 0,-3 3 1,2 4-1,2 4 1,2 5-1,-1 5 0,-1 5 1,-4 5-1,-2 4 0,-2 5 152,-1 5 0,1 4 0,-5 0 0,0 1 1,0 0-1,0 0 0,0-1 0,0 1 0,0 0 1,0 0-1,0 0 0,-1-2-554,-4-3 0,3 1 0,-3-5 0,4-3 1,-1-1-1,-1-2 359,-2 1 0,7-14 0,6-2 0</inkml:trace>
  <inkml:trace contextRef="#ctx0" brushRef="#br0">14976 3727 8560,'5'-10'0,"2"0"440,1-1 0,1 0 0,6 1 0,-1 6 1,0 2-1,1 4 0,-2 2 0,-4 6 0,-4 4 1,-3 4-1,-2 3-284,0 1 0,-5-4 0,-2 2 0,-1 0 0,-3 0 1,0 1-1,0 2 0,1-3 0,1 1 0,1-3 1,1-2-1,2-2-79,1 1 1,-1-1-1,6-1 1,4-4-1,5-4 1,3-3-1,3-2 1,1 0 0,4 0-1,0-2 1,1-1-232,1-2 0,-4-4 0,3 2 0,0-1 0,-1-1 1,2-1-1,-3 2 0,1 0 0,-3 2 0,-2-1 154,-2 4 0,7-5 0,1 0 0</inkml:trace>
  <inkml:trace contextRef="#ctx0" brushRef="#br0">12042 4820 8275,'0'-14'643,"-2"1"1,-1 5 0,-2 8-1,0 9-387,-1 9 1,4 4 0,-3 7 0,4 2 0,1-1 0,0 0 0,0-2 0,0-3 0,0-1 0,0-2 0,0-1 0,0-3 837,0-2-1133,0-8 0,0-3 0,0-10 0,0-5 0,0-4 0,0-5 0,1-7 0,4-4 0,5-4 0,3 2 0,-1 2 1,0 1-1,-3 0-25,2 0 0,2 5 0,2 4 0,-3 2 0,-1 5 1,-1 2-1,1 3 0,2 5 0,1 6 0,-1 7 1,-2 4 187,-1 5 1,-5-1 0,3 4 0,-2 1 0,-3-3 0,-1 3 0,-2-2 0,0-1-1,0-2 1,0 0 0,0-1 0,0 2 0,0-1-1010,0-2 0,0-2 0,0 1 885,0-1 0,-6 0 0,-2 1 0</inkml:trace>
  <inkml:trace contextRef="#ctx0" brushRef="#br0">12315 4964 8258,'-8'-14'623,"3"-1"0,4 6 1,2-1-1,4 0-205,5 2 0,2 2 1,4 6-1,2 0 0,3-2 1,-1-1-1,3-2 0,-2 2-144,-1 2 0,4 1 1,-3 0-1,0 0 1,0 0-1,-4 0 1,-1 0-1,-1 0 1,-1 0-275,0 0 0,1-7 0,-1-1 0</inkml:trace>
  <inkml:trace contextRef="#ctx0" brushRef="#br0">12588 4691 8174,'0'-10'1825,"0"0"-1420,0 7 1,2-2-99,3 10 0,-2-2 269,6 7 1,-1 0-104,2 4 0,3-1-85,-4-4 0,3 4-348,-3-3 0,4 3 1,-3-1-1,1-1 1,0-1-1,-1 1 0,-1 2 1,1 0-1,-2-2 1,-2-1-1,-3 1 0,-1 2 1,-2 1-429,0 0 0,-2 2 0,-1 2 0,-3 1 0,-2-1 1,-5-4-1,-3-3 0,-3-1 0,1-1 388,2-1 0,-5 5 0,-1-5 0</inkml:trace>
  <inkml:trace contextRef="#ctx0" brushRef="#br0">13063 4691 8596,'24'-15'0,"0"1"0,2-1 0,-1 3 346,-1 2 1,2 4-1,-7 6 1,-2 1-1,-2 4 1,-4 5-1,-3 2 1,-2 4-1,-2 2 1,-3 3-1,-2 1 1,-4 4 0,-6 1-1,-5 2-293,-4-1 0,-3 1 1,2 0-1</inkml:trace>
  <inkml:trace contextRef="#ctx0" brushRef="#br0">13121 4972 13820,'-9'6'17</inkml:trace>
  <inkml:trace contextRef="#ctx0" brushRef="#br0">13034 5026 14003,'-14'8'31,"-10"2"22,2-5 1,1-4-238,3-1 1,7 0 0,3-1 0,2-6 0,2-7 0,3-7 0,2-3 0,4 0 0,5-1 0,4-1 0,4 0 0,1 4-1,-1 1 1,-3 4 268,0 1 1,-1 6 0,2 2 0,2 2 0,1 2 0,-1 3 0,-2 1 0,-2 1 0,0 4 0,1 5 0,-1 3 0,1 1 56,-1 0 0,0 1 1,1-1-1,-1 1 1,0-1-1</inkml:trace>
  <inkml:trace contextRef="#ctx0" brushRef="#br0">13478 4892 15802,'2'-5'34,"8"-19"118,-2 0 0,-2 0 13,-3-1 0,-1-4 0,-2-3 0,-2-2 0,-2 4 0,-8 4 0,-4 7 0,-4 3 0,-3 2 0,-2 1 0,-4 3 0,-3 7-3663,-2 6 1821,-6 5 0,8 12 1677,-6-1 0,6 13 0,-3-2 0</inkml:trace>
  <inkml:trace contextRef="#ctx0" brushRef="#br0">16919 3468 8521,'-10'-5'722,"1"0"-507,5-6 0,-7 8 0,8-5 0,5 1 0,6 4 1,6 1 36,5 2 1,-1 0 0,7 0 0,4 0 0,5 0 0,1-1 0,2-2 0,-2-2 0,1 2 0,0-1 0,-1 1 0,-3-2 0,-3 2 0,-5 0 0,-5 0-1932,-3-2 0,-8 2 1679,-3 8 0,-4 3 0,-1 6 0</inkml:trace>
  <inkml:trace contextRef="#ctx0" brushRef="#br0">16919 3712 11630,'14'-1'337,"0"-4"0,2 3 0,5-4 0,6 1 1,7-1-1,4-2 0,6-2 0,3 0 1,5 1-1,2-1 0,0 1 0,-1 1 0,-5 1-975,-3 4 1,-2-3 0,-1 1 637,-4 2 0,-3 1 0,-6 2 0</inkml:trace>
  <inkml:trace contextRef="#ctx0" brushRef="#br0">18170 3957 8043,'10'-5'269,"0"-1"0,1-1 1,0-1-1,0 2 1,-1-2-1,1 0 0,2-3 1,1-4-1,0-2 1,1-4-1,1-2 0,1-4-74,3-5 0,0-4 0,0-8 0,2 0 1,0-4-1,-2-7 0,-5-5 0,0-9 1,-1-5-1,-1-4 0,-3 0 0,-6-1 1,-2 7-403,-2 8 1,0 5-1,-2 19 1,-2 15 0,-6 17-1,-3 16 1,-1 9 0,0 7-1,-1 5 1,1 6 359,-1 8 1,1 1 0,0 5 0,-1 1 0,1 2-1,1 4 1,2 2 0,3-2 0,0-2 0,1-3 0,1 1-1,3-3 1,1 1-21,2-4 1,7-6 0,2-5 0,4-3 0,1-5 0,2-1 0,2-5 0,1-5-1,-1-7 1,-2-2 0,-2-4 0,0-2 0,2-1-641,4 0 1,-4-1-1,4-4 1,0-5-1,0-2 1,1-3 506,0 1 0,11-7 0,-2-1 0</inkml:trace>
  <inkml:trace contextRef="#ctx0" brushRef="#br0">18832 3194 8444,'-1'-16'0,"-3"-1"367,0-3 0,-1 1 0,6 6 0,4 4 0,5 4 1,3 3-1,1 2 0,2 0 0,2 0 0,1 2 0,-2 3 1,-1 4-368,-1 4 0,-1 8 0,0 1 0</inkml:trace>
  <inkml:trace contextRef="#ctx0" brushRef="#br0">18918 3410 8394,'0'14'266,"0"1"1,0-1 0,2 2 0,1 3 0,2 4-1,0 1 1,0 0 0,1 1 0,0 2 0,1 2-1,-2 0 1,-1-2-390,1-3 1,0 2-1,-5-7 123,0-1 0,6 4 0,2 0 0</inkml:trace>
  <inkml:trace contextRef="#ctx0" brushRef="#br0">19163 3468 9866,'0'16'245,"0"3"0,0-2 1,0 7-1,0 2 1,0 1-1,0 2 1,0-2-1,0-1 0,2-4 1,1-1-1,2-4 1,-2-1-316,-2-1 1,-1-6 0,0-2-1,2-4 1,1-6 0,4-5-1,-1-7 1,2-2 0,0-2 0,2-1-1,-1 1 42,1 2 1,-1-4 0,6 2 0,-2 1 0,-2 2 0,-2 3-1,1 2 1,0 3 0,-1 2 0,2 2 0,1 4 248,-3 5 1,2 3 0,-6 7 0,-2 1 0,0 1 0,1 2 0,0-1-1,0-2 1,-3-2-561,-1 1 1,0-6 227,0 1 0,0-8 0,0-2 0,2-8 0,3-5 0,4-2 0,2-1 1,1-1 61,-3-2 1,1-2 0,4 3 0,2-1 0,0 1 0,0 4 0,-3 3 0,0 3-1,0 2 1,1 2 0,-1 4 0,-4 5 282,-4 5 1,1 4 0,-1 5-1,-2 4 1,-1 1 0,-2-2-1,0-1 1,0-2 0,0 0-1,0 0 1,0-1 0,0-2-1,0-2-234,0 1 0,-6 5 0,-2 3 0</inkml:trace>
  <inkml:trace contextRef="#ctx0" brushRef="#br0">20429 3122 8271,'-1'-14'0,"-3"-1"343,0 1 1,-1 9 0,5 10 0,0 13-1,0 9 1,0 6 0,-2 7 0,-1 5-1,-2 5-92,2 1 1,1-3 0,1 5-1,-2-1 1,-2-1 0,2-4-1,-1-7 1,1-8 0,-2-7-212,2-5 0,2-19 0,1-10 0,0-11 1,0-4-1,1-1 0,4-4 0,5-3 1,2-1-1,3-3 0,-1-2 0,1-4 0,-1-2-121,0-4 1,5 1 0,1-4 0,-1 0 0,2 1-1,1 1 1,2 4 0,0 7 0,0 9 0,0 8 0,0 7-1,0 4 1,-2 5 343,-3 4 1,-3 7 0,-1 5 0,-1 5 0,1 5 0,-1 0-1,-1 1 1,-2 1 0,-3 4 0,-2 3 0,-1 5 0,0 1 0,0 0-110,-2 1 1,-2 2 0,-2 4 0,-2-2 0,-4-1 0,1-3 0,-2-2 0,2-1 0,-2-1 0,1 1 0,1-4-1,3-4 1,1-7-771,2-3 0,-2-2 0,-1-2 0,0-8 616,5-8 0,-2-8 0,6-2 0</inkml:trace>
  <inkml:trace contextRef="#ctx0" brushRef="#br0">21148 2489 8112,'8'-14'68,"-1"6"1,-6-3-1,3 4 1,0-1 160,0-3 1,-3 3 0,1 0 0,1 0 0,2 0 479,-2-3 0,-1 3 1,-2-2-1,0-1-623,0-2 0,0 4 1,0-1-1,0-1 1,0-2-1,0-1 1,-2 1-1,-1 2 1,-2 1-80,2-1 1,-4 3-1,1 0 1,0 0 0,-2 2-1,1-2 1,-1 1 0,0 1-1,-3 3 1,-2 1 0,-1 2-475,0 0 468,-1 13 0,1-4 0,-1 12 0,1 0 1,0 3-1,-1 3 0,1 2 0,1 0 0,3-1 1,4 0-1,1-3 0,0-2 126,2-3 1,3 0 0,3-6 0,4 0 0,1-1 0,3-3 56,2-5 1,1-4-1,2-2 1,2-4-1,1-5 1,-1-3-231,-2-1 0,-2 3 0,0-2 1,1-3-1,-1 0 0,2-2 1,0 1-1,0-2 0,-3 1 1,0 2-1,-2 2 0,0-1 1,-3 1 88,-2 0 0,-1 7 1,-6 9-1,-4 10 1,-3 11-1,-2 4 0,1 2 1,-3 1-1,0 4 1,-1 3 84,3-1 0,-1 4 0,5-5 0,-1 1 0,1-1 0,1-3 0,0-2 0,0-3 0,2-3 0,2-5 0,1-3-1342,0-1 1,1-7-1,4-3 1,5-4 1213,2-1 0,3-6 0,-1-2 0</inkml:trace>
  <inkml:trace contextRef="#ctx0" brushRef="#br0">21623 2403 8377,'5'-15'0,"1"1"0,2 0 292,4-1 1,-4 1 0,0 0 0,0-1 0,-2 1 0,0-2 0,-2-2 0,-3-1 0,-1 1 0,0 2 0,0 2 0,-1-2 0,-4 0 0,-5 0-160,-3 3 1,-6 8-1,0 1 1,0 2-1,0 2 1,-1 0-1,3 2 1,1 1 0,2 5-1,-1 3 1,1 5-1,-1 0 1,3 2-281,2 1 0,-1-3 1,4 5-1,1-2 1,0 0-1,2 0 1,3 0-1,1 0 1,0 1-1,1-1 0,4 0 1,3 0-1,2 0 324,-1 1 0,6 4 0,4-4 1,0 1-1,0 0 0,2-2 0,0 0 1,0 0-1,-4-1 0,-1 0 0,-1-1 1,-1 2-1,-1-1-125,-4-2 1,-1-2 0,-4 1-1,0-1 1,-2-1 0,-5-2-1,-7-1 1,-3-1 0,-3 1-1,-1-2 1,-2-2 0,-1-3 0,0 1-63,-4 0 1,3-2-1,2 3 1,3-5 0,1-3-1,1-4 1,0 1-1,1-2 1,2 0 0,3-3-1,1-2 1,4-3-1,1-2 1,2-1 40,0 2 0,5-4 1,2 0-1,1 0 0,3-1 1,2 1-1,1 0 0,2 4 1,2-1-1,1 1 0,0-3 1,0 3-1,2 1-193,1 1 0,-3 3 0,5 0 0,0 3 0,0-1 0,-1 1 0,-1 1 1,-1 0-1,0 1 0,-4 1 0,-1 3-4934,-1 1 5096,-7 2 0,4 6 0,-4 2 0</inkml:trace>
  <inkml:trace contextRef="#ctx0" brushRef="#br0">18214 4647 8215,'-2'-24'0,"-1"2"924,-2 1 1,0 2-1,5 5 1,0-1-699,0 1 0,0 14 0,0 8 0,0 9 1,0 6-1,2 2 0,1 3 0,2 0 1,-2 1-1,-1 0 0,-2-2 0,0-1 0,1-2 1,2 0-1,2-2-293,-2-3 0,-1-3 1,-2-1-1,0-1 1,0-3-1,0-8 1,2-11-1,1-9 1,3-7-229,2-7 206,2 3 1,6-7-1,1 6 1,2 0-1,-1 2 1,-2 1-1,-2 4 1,1 1 0,-1 5-1,1 3 1,-1 5 135,0 2 0,-1 3 0,-2 7 0,-3 8 1,-1 4-1,-4 4 0,0 1 0,0 2 1,2-3-1,-2 1 0,-1-3 0,-2-1 1,0 1-492,0 1 1,0 0 0,0-4 0,1-1-1,3 0 444,0 1 0,8-7 0,-4-2 0</inkml:trace>
  <inkml:trace contextRef="#ctx0" brushRef="#br0">18631 4777 8215,'0'-14'359,"1"1"1,4 2-1,6 3 1,5 1 0,4 4-1,-3 1 1,1 2-148,1 0 1,-3 0 0,3 0-1,-1 2 1,-1 1-213,2 2 0,7 6 0,-4-3 0</inkml:trace>
  <inkml:trace contextRef="#ctx0" brushRef="#br0">18847 4575 8215,'-8'-6'574,"-2"0"0,10-2 1,6 8-1,6 6-234,2 2 0,0 5 0,1-4 0,-1 4 0,2 0 0,2-2 0,1-1 0,-3 1 1,-3 2-1,-4 1 0,1 1 0,-1-1 0,-1 0-483,-1 1 1,-2-1-1,-5 1 1,-2-1-1,-3 0 1,-4 2-1,-6 2 1,-2-1-1,-4-2 1,0-4 0,-1 0-1,-1 0 1,-1 1 142,2-3 0,-5 1 0,4 4 0</inkml:trace>
  <inkml:trace contextRef="#ctx0" brushRef="#br0">19465 4547 8184,'23'-13'0,"-4"2"296,-3 1 1,-2 7 0,-1 0-1,-2 4 1,-3 7 0,0 3-1,-2 5 1,1 2 0,-4 3-1,-3 1 1,-5 2 0,-4 0-1,-4 2-162,-1 1 1,-7 0 0,-3-1-1,-3-2 1,-2 0 0,-2-2-1,-1-1 1,-1-4 0,1-1-1,3-4 1,4-4 0,2-5-1,2-2-324,4-1 0,1-6 0,3-4 0,3-4 0,6-4 0,2-2 0,4-3 1,2-2-1,8-1 0,4 1 0,3 2 0,0 2 0,0 4 282,0 1 1,2 3 0,-3 2 0,1 3 0,-1 1 0,-3 4 0,0 2 0,-1 2 0,2 4-1,2 5 1,1 2 0,-1 3 0,-2 1 183,-2 3 1,2-3 0,2 3 0,2-3 0,1-3 0,1-2 0,-1-3 0,2-2-1,-3-2 1,3-3 0,-2-1 0,-1-1 0,-2-4-109,-2-5 0,2-4 1,-2-4-1,-5-1 1,-2 0-1,-2 0 1,-1-2-1,-3-1 1,-1-4-1,-4 0 1,-3 1-1,-4 2 0,-6 3-464,-4 2 0,2 2 1,-7 3-1,-2 4 0,-1 4 1,-2 3-1,0 2 1,1 0-1,-1 2 0,2 4 296,3 9 0,-10 6 0,4 7 0</inkml:trace>
  <inkml:trace contextRef="#ctx0" brushRef="#br0">22760 3252 8484,'-10'-13'0,"2"2"506,2 1 1,3 7 0,7-3 0,8 1 0,5 0-301,7 2 0,3 1 1,4 1-1,2-3 0,4 0 1,1-1-1,1 0 1,1 0-1,0 2 0,-2 1 1,-4 2-1,-4 2 0,-3 3 1,-3 4-1479,-5 4 1272,-9 2 0,-4 5 0,-6 3 0</inkml:trace>
  <inkml:trace contextRef="#ctx0" brushRef="#br0">22659 3554 8485,'0'-14'319,"0"-1"0,2 6 1,2 1-1,6 1 1,3 4-1,3 1 0,1 2 1,4 0-1,3 0 1,7 0-1,5 0 1,6 0-1,1 0-49,0 0 0,0 0 1,2 0-1,1 0-270,2 0 0,7 0 0,-4 0 0</inkml:trace>
  <inkml:trace contextRef="#ctx0" brushRef="#br0">24227 3180 8339,'15'-8'266,"-6"1"0,1 7 1,-1 2-1,-1 4 1,-1 7-1,-2 6 1,-1 4-1,0 4 1,-3 3-1,-2 5 1,-4 2-1,-5 2 1,-4-1-65,-5 0 1,-4-1-1,-7 3 1,-2-3-1,-3-2 1,0-3-1,-2-3 1,0-4-1,-3-2 1,0-4 0,0-5-1,3-4 1,2-4-327,3-2 1,2-4 0,3-5 0,3-5 0,5-3-1,3-3 1,3-3 0,3-5 0,5-3 0,4-2-1,2 0 1,4 1-53,5-1 200,9 0 0,3 0 0,7 2 0,0 3 1,0 7-1,-1 4 0,3 5 0,1 1 0,0 4 1,-3 2-1,-6 1 0,0 3 0,-2 5 157,-1 6 0,0 10 1,-6-1-1,0 1 0,2 0 1,2 1-1,1 2 1,0 0-1,0-3 0,2-4 1,2-4-1,2-2 1,2-1-71,2-4 0,0-2 0,0-7 0,0-2 0,-1-1 0,1-5 0,0-3 0,0-5 1,-2-2-1,-2-1 0,-2-2 0,-2-1 0,-4-4 0,-1 1-20,-2 1 0,-6-8 0,-1 3 0,-2-3 1,-1-2-1,0 1 0,-3 1 0,-2 2 0,-4 1 1,-6 0-1,-5 3 0,-7 6 0,-2 7-301,-6 5 1,-7 3-1,0 7 1,-6 2-1,-2 8 1,-2 5-1,0 7 1,0 3-1,0 4 210,2 2 0,1 4 0,2 6 0</inkml:trace>
  <inkml:trace contextRef="#ctx0" brushRef="#br0">12358 7352 8335,'5'-9'0,"1"1"786,2 1-531,-5-4 1,10 3-1,-5-5-51</inkml:trace>
  <inkml:trace contextRef="#ctx0" brushRef="#br0">12401 6792 15364,'-3'23'-23,"-3"38"-41,2-2 0,4-1 1,5 1-1,3-10 12</inkml:trace>
  <inkml:trace contextRef="#ctx0" brushRef="#br1">11970 7770 8005,'4'9'39,"1"1"235,6-1 0,-7-1 0,5-3 0,2-3 35,2-2 0,2-2 0,1-3 0,1-6 0,4-6 0,1-7 1,2-5-1,0-5 0,0-4 0,2-5 0,1-5 0,2-7 1,-2-4-1,-3-5 0,-3-1 0,-2-6 0,0-4 0,-10 35 0,-2-1-147,-1-1 1,-1-1-1,1-2 1,-1-1-1,-1 0 1,-1 1-1,0 1 1,0 0-1,1 2 1,0 2 0,3-28-1,-1 15 1,-3 18-1,-1 15 1,-2 14-195,0 11 1,-2 8-1,-3 6 1,-6 5-1,-5 5 1,-3 4 0,1 7-1,2 7 1,2 5-1,0 6 1,1 3 0,2 1-1,3-1 1,1-2-222,4-2 0,3 1 0,5-1 1,6-1-1,5-4 0,5-8 1,1-5-1,2-6 0,-1-6 1,-4-6-1,-3-6 0,-2-6 62,1-4 0,-7-5 1,-4-5-1,-2-6 0,-2-5 191,0-3 0,6-13 0,2 2 0</inkml:trace>
  <inkml:trace contextRef="#ctx0" brushRef="#br1">12617 6878 8020,'0'-15'444,"0"1"1,0-1 0,2 3 0,1 0 0,3 4 0,2 2 0,3 3 0,2 1-1,2 2 1,-1 0 0,0 0 0,1 2-1237,-1 3 1,1-2 791,-1 6 0,0 1 0,1 4 0</inkml:trace>
  <inkml:trace contextRef="#ctx0" brushRef="#br1">12675 7079 8371,'-5'10'0,"0"-1"351,2 2 1,1 2 0,2 2 0,0 1-1,0 3 1,2 5 0,1 3 0,3 2 0,1-2-1,1-2 1,-2-2 0,2-1 0,-1-1-1901,-1 0 1,0-7 0,-1-6 1548,5-1 0,3-15 0,1-8 0</inkml:trace>
  <inkml:trace contextRef="#ctx0" brushRef="#br1">12833 7093 9087,'9'-19'0,"-1"0"0,0 3 0,-1 3 0,1 7 0,-2 4 0,1 9 0,-4 5 0,-2 8 0,-1 4 445,0 3 0,0 2 0,0-1 1,0 3-1,0 1 0,0 0 1,0-4-1,0-4 0,0-1 1,0-2-1,0-1-461,0-2 0,2-8 1,1-7-1,4-6 1,-1-9-1,2-5 0,0-7 1,3-5-1,0-3 1,1-2-1,-3 2 0,2 4-123,2 4 1,0-2 0,-2 7 0,-1 3-1,1 5 1,2 8 0,-1 6 0,-2 6-1,-4 6 1,-1 2 0,0 3 66,-2-3 0,-1-1 0,-2-2 0,0 1 0,1-2 0,4-5 0,5-8 0,1-10 61,-1-8 1,2 3 0,-2-5 0,3 4 0,0 2 0,-2 1 0,-2 2 0,3 3-1,0 2 1,3 4 0,-3 5 353,-2 7-343,3 3 0,-5 7 0,6 3 0</inkml:trace>
  <inkml:trace contextRef="#ctx0" brushRef="#br1">12185 8187 8609,'-4'-19'0,"-1"0"0,2 1 0,1 2 740,2 2 1,0 4 0,2 4 0,1 4 0,2 8 0,-1 7-564,3 6 1,-6 5-1,4 8 1,-3 2 0,-2-2-1,0-2 1,1-1 0,3 0-1,0-2 1,0-3 0,-3-3-1,-1-2-233,0 0 1,2-1 0,1-10 0,3-8 0,2-10 0,2-9 0,0-8 0,-1-7 0,2-3 0,2-3 0,2 0 0,-1 2-1,0 4 0,1 6 0,-3 2 0,0 5 0,-3 5 0,2 8 1,1 8-1,-3 8 0,-2 8 0,-3 5 0,1 5 119,-2 1 0,1 2 0,-1-1 0,2 1 0,-1-2 0,1-1 0,0-4 0,0-1 0,0-3-63,-1-2 0,8 5 0,-4 1 0</inkml:trace>
  <inkml:trace contextRef="#ctx0" brushRef="#br1">12588 8216 7939,'2'-13'377,"3"3"1,-2-1-1,6 6 1,3 2 0,0 0-1,3 0 1,1-2-1,1 2 1,4 1 0,0 1-1,1-3 1,-1-2-1,0 0 1,-4-1-1122,-1 4 0,-1-3 1,-1 1 743,1 2 0,-1-5 0,0 0 0</inkml:trace>
  <inkml:trace contextRef="#ctx0" brushRef="#br1">12833 7971 9202,'1'-8'374,"3"5"1,2 4-1,2 6 1,3 1 0,2 3-1,3 2 1,2 1 0,1 2-1,-2 2-207,-1 1 1,-1 0 0,-1-4-1,0-1 1,1 0 0,-2 1 0,-4-1-1,-4 1 1,-3-1 0,-2 0 0,-4-1-1,-4-2-859,-6-1 0,-10-1 1,0 7-1,-3 2 0,0 0 1,3-4-1,5-3 692,3 0 0,1-4 0,1-1 0</inkml:trace>
  <inkml:trace contextRef="#ctx0" brushRef="#br1">13408 8072 7948,'10'0'518,"-2"1"1,-2 4 0,-2 5-1,-4 4 1,-5 4 0,-5 3-1,-4 1 1,-4 3 0,-3 3-1,1 0-466,-1 1 1,-5-6-1,4-3 1,-2 0-1,1-3 1,3-4 0,2-7-1,2-4 1,2-2-1,-1-2 1,3-4-1,2-7-238,5-4 1,8-3 0,4 6 0,-1-2-1,2 0 1,0 0 0,3 5 0,1 1 0,-1 4-1,-2-1 1,3 4 0,0 2 400,3 1 1,-1 6 0,0 2 0,2 2 0,2-2 0,1 0 0,0-2 0,2 2 0,2-2 0,1 1 0,-2-4 0,0-1 0,-1-2 2,0 0 0,3-7 0,-3-2 0,-1-4 0,1-2 0,-3-1 0,-2-3 0,-3-3 0,-4-2 0,-4 0 0,-3-2 0,-2 1 0,0-1-284,0 2 1,-8 7-1,-7-3 1,-7 6-1,-5 4 1,-2 6-1,0 2 1,2 2-1,1 0 1,4 2 65,1 2 0,-4 4 0,2 7 0</inkml:trace>
  <inkml:trace contextRef="#ctx0" brushRef="#br1">14358 5942 8012,'0'-14'0,"0"0"618,0-1 471,-7 1 1,6-1-1,-4 1-837,3 0 1,2 12 0,0 7-1,0 6 1,0 5 0,0 3 0,0 5-1,0 3 1,2 2 0,1 0-1,4 0 1,-1 1 0,0 2 0,-1 2-1,2-2-249,2-2 0,-1-1 0,0-1 0,0 1 0,-1 0 0,-1 0 1,-3-2-1,-1-1 0,-2-4 0,0-1 0,-2-4 0,-3-2 0,-4-4 8,-4-2 0,-1-5 0,-2 0 0,-2-2 0,-1-2 0,0 0 0,0-2 0,-1-4 0,4-7-11,5-4 0,-2-15 0,5 1 0</inkml:trace>
  <inkml:trace contextRef="#ctx0" brushRef="#br1">14358 6057 8222,'8'-14'497,"3"4"1,-5 2 0,4 0 0,4 0 0,6-1 0,2 1 0,2 1 0,0 3 0,0-1 0,1 2 0,3 0 0,0-1-1995,1 0 1,-5-1 1496,0 5 0,-6 0 0,3 0 0</inkml:trace>
  <inkml:trace contextRef="#ctx0" brushRef="#br1">14775 5985 7948,'-8'7'324,"-3"-4"0,4 5 0,1 0 1,0 0-1,3 5 0,1 3 0,2 5 1,0-1-1,2 3 0,2-1 0,6 2 3,3-1 1,-2-3 0,2-5-1,3-1 1,0-1 0,0-4 0,-2-4-1,0-3 1,1-4 0,-1-3 0,-1-6-1,-3-5-297,-6-3 0,-2-6 0,-2-1 0,0-4 0,0-4 0,0 2 1,0 2-1,0 2 0,-2 3 0,-1 3 0,-3 1-30,-2 3 0,-2 9 0,-4 2 0</inkml:trace>
  <inkml:trace contextRef="#ctx0" brushRef="#br1">15135 6489 8011,'6'-8'445,"-4"-5"1,4 5 0,-1-1 0,0-1 0,0-1 0,-1-2 0,3-1 0,1-2 0,3-3 0,2-5 0,1-5-1,0-6-127,1-9 0,-1-5 0,1-12 0,-1-4 0,0-7 0,1 0 0,-2 3 0,-4 7 0,-4 4 0,-3 9 0,-2 10-476,0 14 0,-2 15 1,-3 12-1,-4 10 0,-3 12 1,1 8-1,2 7 0,-3 2 1,0 2-1,-1 1 0,3-1 1,4 0-1,1 0 6,0 0 0,0-1 0,5-2 1,0-3-1,0-2 0,0-3 0,0-2 1,0-1-1,2-2 0,3-3 0,3-5 1,1-4-1,1-4-623,1-2 0,2-5 0,1 0 1,1-2-1,1-4 775,3-2 0,-3-4 0,5-7 0</inkml:trace>
  <inkml:trace contextRef="#ctx0" brushRef="#br1">15681 6000 7996,'0'-15'0,"0"1"609,0 0 0,-1 4 1,-2 1-1,-2-3 1,0 1-1,0 0 0,-1 3 1,-2 2-1,-3 4 1,-2 5-1,-1 8 0,-1 7-657,1 6 1,-1 3-1,1 2 1,0 1 0,-1 2-1,2 2 1,4-2 0,4-3-1,3-4 1,2-2 0,0-3 73,0-2 0,7-9 0,2-4 0,4-5 0,2-5 0,-1-4 0,0-6 0,-1-2 0,-2-2 0,-1 1 0,0 1 0,-1 1 0,-1 0 21,-2 3 1,6 3 0,-3 1 0,2 7-1,-1 10 1,-5 11 0,-4 8 0,1 7-1,1 4 1,2 4 59,-2 1 1,-3 5-1,-5 0 1,-4-2 0,-4-3-1,-1-4 1,-1-6 0,-1-4-1,-1-3 1,-4-5 0,0-5-1,-1-8 1,1-5-205,0-3 1,2 0-1,5-2 1,-1-4 0,2-7-1,2-6 1,3-4 96,2-2 0,1-9 0,5-3 0</inkml:trace>
  <inkml:trace contextRef="#ctx0" brushRef="#br1">15897 5885 8011,'13'1'290,"-3"4"0,-4 3 0,-4 7 0,1 1 1,2 3-1,-2 5 0,0 3 0,0 2 0,2-1 1,-2 0-1,-1-4 0,-2-5 0,1-3 1,3-2 53,0 1 1,1-9-1,-5-8 1,0-9-1,0-8 1,2-3-1,1-4 1,3-3 0,1-3-1,1-1-365,0 1 0,1-3 0,6 1 0,-2 2 0,-2 3 0,-2 7 0,2 6 0,2 6 0,2 4 1,-1 6-1,-1 6 0,-4 10-104,-4 5 1,2 3-1,-3 6 1,0 2-1,-3 2 1,-1-2-1,0-2 1,0 1-1,0 1 1,0 1-1,0-1 1,0-1 124,0-3 0,-6 1 0,-2 0 0</inkml:trace>
  <inkml:trace contextRef="#ctx0" brushRef="#br1">14487 6906 7913,'-24'-4'647,"0"-1"-290,7 0 1,-2-1 0,12-2 0,12-2 0,13 2 0,9 2 0,8 1 0,8 0 0,8 0-1,5 2 1,2 0 0,1 0 0,3-2 79,5 2 0,4 1 0,2 2 1,2 0-1,2 0 0,-2 0 0,-1 0 1,-2 0-1,0 0 0,0 0 0,-2 0 1,-3 0-1,-6 0-881,-7 0 1,1 0-1,-8 0 1,-2 0 0,-5 0-1,-6 0 1,-5 0-1,-4 0 1,-3 0 0,-1 0-1,-3-2-3033,-2-2 3477,-2 2 0,1-11 0,-1 5 0</inkml:trace>
  <inkml:trace contextRef="#ctx0" brushRef="#br1">15250 7280 7959,'-15'0'439,"6"0"0,1 2 1,0 1-1,1 4 0,1 1 1,3 4-1,1 4 1,2 5-1,2 0 0,1 1-57,2 1 0,4-1 0,-4 4 0,-2-4 0,-1-1 1,-2-2-1,0 0 0,0 0 0,0-1-379,0-2 0,0-10 0,0-6 0,2-8 0,2-6 0,4-5 0,2-5 0,0-3 0,1-2 0,2-2 1,1 0-1,0-3 0,1 2 8,-1 2 0,5 1 0,1 2 1,-1 1-1,0 4 0,2 1 1,-1 5-1,3 5 0,-2 6 1,-1 3-1,0 2 0,-3 4 1,-1 4 333,-3 6 0,-3 10 0,1-2 1,-3 2-1,-2 0 0,-3 2 0,-1-1 1,-2 1-1,0-2 0,0 2 1,0-1-1,0 1 0,0-4-875,0-1 1,-5 0-1,0-4 1,2 2 0,2-1 529,1-2 0,6 5 0,2 1 0</inkml:trace>
  <inkml:trace contextRef="#ctx0" brushRef="#br1">17379 7021 7959,'-13'-1'365,"4"-4"282,2 3 1,3-10 0,0 2-1,6-1-252,6 1 0,6 2 1,5 5-1,5-2 1,4 2-1,0 2 0,1 1 1,0 0-1,1-2 1,2-1-1,2-2 0,-2 2 1,0 1-1,-2 2 401,-1 0-1201,3 0 0,-14 0 0,4 0 0,-1 0 0,-5 2 1,-4 1 404,-2 2 0,-7 12 0,4-1 0</inkml:trace>
  <inkml:trace contextRef="#ctx0" brushRef="#br1">17350 7237 8996,'-11'0'600,"6"0"1,10 0 0,8 0 0,6 0 0,7 0 0,4 0 0,5 0 0,2 0-401,3 0 0,2 0 1,1 0-1,0 0 0,-2 0 1,-1 0-1,-1 0-200,1 0 0,1 7 0,2 1 0</inkml:trace>
  <inkml:trace contextRef="#ctx0" brushRef="#br1">19163 6777 8913,'-6'-15'550,"2"3"1,-5 2-1,-1 7 1,2 6-1,2 7 1,1 4-1,0 5 1,2 5-1,0 3 1,0 4-308,-2 2 0,0-1 0,4 7 1,-3 1-1,0 1 0,0 2 1,3 1-1,1-3 0,0-1 0,0-3 1,1-2-1,4-3 0,5-3 1,4-5-1,4-7-246,1-5 1,6-1 0,-1-6 0,4-2-1,0-3 1,1-7 0,0-5 0,1-9-1,1-5 1,-1-4 0,-3-2 0,-1-2-1,-4-1 164,-3-2 1,-4-1 0,-4-5 0,-3 0-1,-2-1 1,-2 1 0,-4-1 0,-7-1-1,-6 2 1,-6 7 0,-3 9 0,-4 8-1,-1 5-317,-2 4 1,-4 4 0,-1 6 0,2 0-1,2 1 1,-1 4 0,1 5 0,0 4 0,4 4-1,4 2 1,4 1 0,2 2-7653,2-1 7808,6 2 0,-5-2 0,5-1 0</inkml:trace>
  <inkml:trace contextRef="#ctx0" brushRef="#br1">21192 6878 7944,'14'-24'0,"2"1"0,2 2 232,1 4 321,0 1 0,-5 1 0,2 1 1,0 0-1,0 1-225,-3 3 1,-8 6 0,-2 7 0,-5 3 0,-4 2 0,-2 3 0,-5 2 0,-3 3 0,-4 2 0,-3 2 0,-4 1 0,-3 2 0,-4-1-342,2 4 1,-5 1 0,-1 0-1,-4-2 1,1-1 0,1 2 0,1 1-1,0 4 1,-1-1 0,1-1 0,7-5-1,7-5 1,7-3 22,7-3 1,1-4 0,10 1-1,7-4 1,5-1 0,8 0-1,2-2 1,2-1 0,0-2-1,2 0 1,1 0 0,1 1 229,1 4 1,0-2 0,0 5 0,0 0 0,1-1 0,4 1 0,2-2-1,3 2 1,1-2 0,3 2 0,3-1 0,1 1 0,-4-2 0,-5 1-212,-4-4 0,-4-2 0,-3-1 0,-3 0 1,-6-1-1,-9-2-3957,-9-2 3928,-6-6 0,-15 3 0,-1-7 0</inkml:trace>
  <inkml:trace contextRef="#ctx0" brushRef="#br1">22803 6633 8294,'10'-11'544,"-1"-4"0,-1-2 0,3 4 0,-3 2 0,-1 4-193,-4 6 1,-2 6 0,-1 12 0,0 4 0,0 1 0,0 4 0,0 3 0,0 3 0,0 3 0,2 2 0,1 3 0,2 1 0,-2 2 0,-1 1-217,-2-1 1,5 5 0,-1 1 0,1 1 0,0-1 0,0-2 0,0-3 0,-1-2 0,3-4 0,-1-6-1,2-4 1,-1-6 0,-1-1-2003,-3-4 0,-1-1 0,-2-1 1867,0-1 0,-7 0 0,-1 1 0</inkml:trace>
  <inkml:trace contextRef="#ctx0" brushRef="#br1">992 5482 8306,'-9'-14'0,"1"-1"0,1-1 869,4-3-306,2 3 1,1-5-1,1 10 1,2 6-1,4 10 1,-1 8-269,1 6 1,2 3 0,-2 6 0,1-3 0,1-1 0,1 2 0,-1 1 0,1 2 0,0-1 0,-1 1 0,2-2 0,1-1 0,-1-2 0,-2 0-181,3-2 1,-4 4-1,0-7 1,0 0-1,0 0 1,1 1-1,1-3 1,-1-4 135,2-8 1,1-2-1,-1-14 1,-2-4-1,3-4 1,0-3-1,3-4 1,-1-1-1,2-2 1,2-1-1,3-4 1,-1-2-1,3-4-207,-1-4 1,2 4-1,5-7 1,0 0-1,-1 1 1,3-4 0,1 1-1,0 1 1,-4 5-1,-4 4 1,-1 4-1,-2 3 1,-1 3-754,-2 5 0,-7 3 0,-1 7 0,-1 0 0,1 1 0,0 2 1,1 3 708,2 1 0,1-4 0,0 3 0</inkml:trace>
  <inkml:trace contextRef="#ctx0" brushRef="#br1">11883 11194 8032,'8'0'427,"5"-2"1,-3-1 0,2-3 0,3-2 0,-1-3 0,2-2 0,3-2-1,4 1 1,1-2 0,0-3 0,1-5 0,3-3 0,-1-2 0,-2-1 0,-1-4-352,2-4 0,-1-9 0,-1-4 1,-4-3-1,-4-7 0,-2-3 1,0-6-1,-1-4 0,-3-3 1,-6 2-1,-2 3 0,-2 5 0,0 7 1,0 8-1,-2 14 2,-2 12 0,0 15 0,-5 8 0,-1 6 0,1 8 0,-1 9 0,-3 10 0,-3 12 0,-1 9 0,1 6 0,3 4 0,0 1 0,4 1 54,1 1 0,-2 0 1,5 6-1,2-1 0,1-1 1,2-4-1,2-3 0,3-5 1,4-2-1,4-4 0,3-5 1,2-8-1,1-7-413,-1-6 0,-1-3 1,1-9-1,1-2 1,0-5-1,0-4 1,0-2-1,1-4 1,-1-6-1,2-7 1,1-6 280,4-3 0,1-14 0,2-4 0</inkml:trace>
  <inkml:trace contextRef="#ctx0" brushRef="#br1">12703 10288 9862,'-6'-8'1064,"4"0"1,-1 4 0,6 0-1,7 0 1,3 4-1065,1 5 0,1 3 0,-1 7 0</inkml:trace>
  <inkml:trace contextRef="#ctx0" brushRef="#br1">12703 10748 9613,'-4'19'0,"-3"2"0,1 0 0,-1 1 254,4 1 1,2-1 0,1 3 0,0-2 0,0-1 0,1-1-1,2 1 1,4-1 0,1 0 0,3-3 0,0-2 0,0-2 0,-1-1-6588,1-4 6333,-4-2 0,5-14 0,-4-1 0</inkml:trace>
  <inkml:trace contextRef="#ctx0" brushRef="#br1">12890 10734 10519,'0'14'0,"0"2"0,0 2 0,0 2 0,0 1 0,0 2 0,0-3 329,0 1 0,0 3 0,0-3 0,0 0 1,0-1-1,2-4 0,1-3 0,4-5 1,1-1-1,1-7 0,1-7 0,-2-9-504,-2-5 0,5-4 0,-3-7 0,2-3 0,0 0 0,-1-1 1,1 4-1,-1 4 0,2 4 0,1 4 0,-1 6 0,-2 4 526,3 6 1,-4 5 0,0 7 0,-2 8 0,-3 5 0,0 5 0,1 1 0,0 2 0,0-2 0,-3-2-1,-1-2 1,0-3-512,0-2 0,7-4 0,2-6 0,4-9 0,1-10 0,1-9 0,-1-2 0,1-3 1,-1-3-1,0 1 0,1 2-1570,-1 1 1956,0 12 0,1-5 1,-2 10-1,-2 1 1,-3 1-1,-2 7 1,-1 6-1,0 5 0,0 1 1,-2 2-1,-2 2 1,1 1-958,3-2 1,-4 1 730,4 1 0,3-3 0,0 5 0</inkml:trace>
  <inkml:trace contextRef="#ctx0" brushRef="#br1">14171 10676 8005,'-16'0'0,"-2"-2"0,-1-1 0,1-2 609,3 2 1,5-3 0,0-1-1,-1 1 1,0-2 0,0 2 0,4-1-1,6 4 1,9 2-234,8 1 0,1 0 0,7 1 0,3 2 0,4 2 0,4-2 1,2-1-1,3-2 0,3 0 0,3 0 0,4 0 0,1 0 1,3 0-1,4 0 0,4 0-260,5 0 0,4-2 0,1-1 0,0-3 0,-1-1 0,1 1 0,0 1 0,0 0 0,-1 1 1,-4-1-1,-6 0 0,-7 0 0,-8 2-322,-6 1 1,-1-2 0,-11-1 0,-5 2 0,-6 1-1,-2 2 1,-1 0-6409,0 0 6614,-6 0 0,-8-6 0,-8-2 0</inkml:trace>
  <inkml:trace contextRef="#ctx0" brushRef="#br1">14459 9698 8391,'0'-23'0,"0"4"0,0 3 0,0 2 863,0-1 1,0 1 0,0 0 0,1 1-604,4 3 1,-3 12-1,4 11 1,-1 7 0,0 6-1,-2 4 1,0 2-1,0 2 1,2 1 0,-2 0-1,-1 0 1,-2-3 0,0-1-1,0-3 1,0 0-239,0-4 1,0-4-1,0-5 1,-2-2-1,-1-7 1,-2-9 0,2-12-1,1-7 1,2-7-1,2-4-81,3-4 0,1-1 1,5-6-1,-1 1 0,3 0 1,3 0-1,3 1 0,-2 4 1,1 6-1,0 6 1,1 7-1,0 5 0,0 4 228,0 5 0,1 5 0,-6 5 0,-1 6 0,-2 5 0,-2 5 0,1 2 0,0 2 0,-2 4 0,-2 3 1,-3 1-1,-1-1 0,-1-1-343,4-2 0,-3-1 1,3 1-1,-4-2 0,-1-1 1,0-4-1,0-1 1,0-3-7891,0-2 8064,0-8 0,7-8 0,1-8 0</inkml:trace>
  <inkml:trace contextRef="#ctx0" brushRef="#br1">15192 9137 8124,'0'-15'0,"0"1"447,0-1 1,0 1 0,0 0 0,0-1 0,0 1 0,0-1-1,0 1 1,0 0 0,-1-1 0,-2 1 0,-4-2 0,1-2-1,-2 1 1,0 2-250,-3 4 1,-2 8 0,-2-2-1,1 4 1,-2 1 0,-2 1 0,-2 6-1,-1 7 1,0 8 0,3 5-1,2 2 1,4 0 0,2 0-317,5 0 0,4-5 0,1 0 0,0 0 0,0-2 0,1-3 1,4-3-1,6-2 0,5-1 0,3-3 0,1-5 0,-1-4 1,2-1 102,1 0 1,-4-1 0,1-4 0,-3-5-1,-2-3 1,1-3 0,-1-1 0,0-4 0,-1-1-1,-2-4 1,-1-1 0,-1-3 0,-1-4-105,-3-4 1,-2 1 0,1 0 0,0 0 0,0 1 0,-3-3 0,-1 2 0,0 4 0,0 4 247,0 5 0,0 11 1,0 13-1,0 10 1,0 6-1,-1 5 0,-3 1 1,0 5-1,0 4 1,3 2-1,1 1 1,-2-1-1,-1 1 0,-2-2-116,2-2 1,1 1-1,2 1 1,0 1 0,2-1-1,1-1 1,2-3 0,-2-1-1,0-1 1,1-2-1,2 0 1,0-2-2911,1-2 2897,4-4 0,-3-2 0,6 0 0</inkml:trace>
  <inkml:trace contextRef="#ctx0" brushRef="#br1">14531 11208 8160,'0'-14'0,"0"0"0,0-1 0,0 1 446,0-1 1,0 1 0,1 0 0,4-1-1,4 3 1,4 0 0,2 4 0,1 0-1,1 2 1,4 0 3788,1 2-4134,-4 3 0,8 1 1,-6 0-1,1 0 1,0 1-1,-2 3 1,0 2-1,0 2 1,-3 3-1,-3 4 1,-5 2-1,-1 4 1,-4 1-289,-2 4 1,-2 1 0,-4 3 0,-5 2 0,-4 4-1,-5 0 1,-5 3 0,-3-1 0,-2-1 0,0 0-1,0-2 1,1 0 0,-1-3 0,2-2 220,3-1 0,4-7 1,9-2-1,3-4 0,2-2 1,3 0-1,3-1 0,5-3 1,6-5-1,5-4 929,3-1-943,0 0 0,0 0 0,2 0 0,0 0 0,1 0 0,-1 0 0,1 0 0,1-1 0,2-3 0,1 0 0,-2-1 0,-3 0-1033,-1 0 0,1-6 0,5 3 0,-4-2 1013,-1 1 0,5-7 0,-4-7 0</inkml:trace>
  <inkml:trace contextRef="#ctx0" brushRef="#br1">15235 10949 8092,'0'-9'531,"0"2"1,2 4-1,1 6 1,2 5 0,-2 7-1,-1 4-241,-2 3 1,0-2 0,0 2 0,1 0 0,3-1 0,0 0 0,0-4 0,-3-1 0,-1-1 0,0-1 0,2-1-348,3-3 0,-4-6 0,4-8 0,-2-6 0,0-4 0,4-6 0,1-4 0,1-3 0,1-1 0,0-3 0,1-1 0,2-1 0,3 1 33,3 1 169,-3 9 0,4-4 0,-5 9 0,-1 2 0,1 6 1,-1 2-1,0 4 0,-1 3 0,-3 7 0,-4 5 0,-1 8-33,0 2 1,0-3 0,-4 3 0,2 1 0,2-1 0,-2 2 0,-1-1 0,-2-3 0,0 0 0,0-1 0,0 0 0,0 0-113,0 0 0,0 0 0,0-4 0</inkml:trace>
  <inkml:trace contextRef="#ctx0" brushRef="#br1">11596 11712 8092,'1'-24'875,"4"0"-597,-3 13 1,6-7 0,-4 13 0,4 4-1,0 4 1,-3 8 0,-3 8 0,-1 9 5,4 4 1,-3 8 0,3-4-1,-4 3 1,-1-3 0,0 0-1,0-4 1,0-2 0,0-1-1,0-2 1,0-3 0,0-5-243,0-3 0,0-10 1,0-7-1,0-10 1,2-8-1,1-4 1,3-2-1,2-4 1,4-3-1,0-2 1,3 2-1,1 2 0,1 1-152,2 0 1,1 7 0,-6 3 0,0 3 0,1 1 0,-1 3 0,1 2-1,-1 5 1,0 5 0,1 5 0,-1 5 0,0 4 0,-1 4 197,-3 1 1,-2 6-1,-5-1 1,2 2-1,-2-1 1,-1-2-1,-2-1 1,0-1-1,0 0 1,0-4-1,-2-1 1,-1-1 0,-2-1-618,2 1 529,1-1 0,2 0 0,0 1 0</inkml:trace>
  <inkml:trace contextRef="#ctx0" brushRef="#br1">12128 11913 8142,'8'-14'270,"5"1"1,-4 4 0,4 2 0,1 2-1,2 1 1,2 0 0,3 3 0,1 1-1,4 0 1,-1 0 0,1 0-261,-2 0 1,-5 0 0,3 0 0,-1-2 0,-3-1 0,-2-2 0,-2 2-11,1 2 0,-1-6 0,0-1 0</inkml:trace>
  <inkml:trace contextRef="#ctx0" brushRef="#br1">12444 11611 8142,'0'-14'419,"0"0"1,0-1 0,2 4 0,3 6-1,4 10 1,4 6 0,2 4 0,-1-1-1,0 0-161,1 1 0,-1-1 0,1 0 1,0 1-1,3-1 0,1 1 1,-1-1-1,-2 0 0,-2 1 1,-1-1-1,-2 1 0,-1-1-332,1 0 1,-5 6 0,-1-1 0,-5-2 0,-5-1 0,-6-1 0,-5-1 0,-5 0-1,-1 1 1,-4-1 0,1 1 0,-1-1 0,2 0-761,-1 1 1,4-2-1,2-2 1,3-3-1,3 0 834,3 0 0,-2-5 0,4 3 0</inkml:trace>
  <inkml:trace contextRef="#ctx0" brushRef="#br1">13034 11683 8456,'19'-6'0,"1"-2"0,-3 0 1853,-1 3-1558,-1 3 1,-1 2 0,0 0 0,-1 2 0,-3 3 0,-5 6 0,-4 5 0,-1 5 0,0 0 0,0 1 0,-1 0 0,-4 2 0,-5 0-75,-3 0 1,-3-1 0,-1 1 0,-2-5 0,1-3 0,0-2-1,1 1 1,-2-1 0,1-1 0,2-4 0,2-4 0,-1-3-1,1-2-484,0 0 0,-1-2 1,2-4-1,2-7 0,3-5 1,2-1-1,3 0 1,1-2-1,2 0 0,2 1 1,2 2-1,6 2 158,3 2 0,1 4 0,1 2 0,-1 2 0,0 3 1,1 1-1,-1 2 0,0 0 0,1 2 0,1 2 0,1 6 1,3 3-1,-3 1 436,-1 1 1,0 2-1,2-1 1,1-3-1,0 0 1,0-2-1,1-2 1,-1-4-1,0-3 1,2-2-1,1 0 1,2 0-204,-2 0 0,-1-7 0,-5-2 0,2-6 1,-1-2-1,-2-2 0,-6 0 0,-1-1 0,-1 0 1,-1-1-1,-3-2 0,-3 1 0,-5-4-326,-4-1 1,-9-2-1,-2 1 1,-1 1-1,-2 1 1,1 4-1,-2 2 1,0 8-1,0 5 1,0 6-1,0 1 198,0 0 0,0 12 0,-5 4 0</inkml:trace>
  <inkml:trace contextRef="#ctx0" brushRef="#br1">17221 10360 8064,'-15'0'0,"1"-2"422,0-3 0,4 4 1,4-4-1,6 3 1,11 1-1,10-3 6,6 0 0,3-1 0,4 3 0,4-1 0,5-2 1,4 0-1,1 1 0,-2-1 0,-1 0 0,-2 0 0,-2 0 1,-2 2-1,-6 2 0,-2 1 0,-4 0-1793,-3 0 0,-3 0 0,-9 1 1365,-2 4 0,-10 9 0,-8 9 0</inkml:trace>
  <inkml:trace contextRef="#ctx0" brushRef="#br1">17235 10633 8955,'-8'-7'489,"3"6"1,12-4-1,6 2 1,6 0-1,5-2 1,5 2 0,4 0-1,5-1 1,6 0-1,4 0 1,1 1-1,1 0-161,-4-2 1,-3 0-1,-3 5 1,-1 0 0,-1 0-1,-1 0 1,-4 0-329,-2 0 0,4-6 0,2-2 0</inkml:trace>
  <inkml:trace contextRef="#ctx0" brushRef="#br1">18731 10302 8884,'-4'-14'0,"-3"1"0,1 2 0,-2 1 314,0-1 0,-2 4 1,-4 3-1,0 2 1,-1 2-1,1 2 0,-1 2 1,1 6-1,0 4 1,-1 6-1,2 4 0,2 3 1,3 2-1,0-1 1,2 3 424,-1 2-786,3-2 0,4 5 1,0-4-1,1 0 0,4-3 1,5-5-1,4-2 0,5-1 1,4-2-1,1-4 0,0-6 1,1-2-1,2-6 145,2-4 1,0-2-1,0-7 1,-2-6 0,-2-3-1,-2-4 1,-1-2 0,-3-2-1,-1-2 1,-5-1-1,-2-3 1,-3 0 0,-3-2-48,-4 0 1,-2 6-1,-4-3 1,-5 4-1,-3 2 1,-2 4-1,-5 7 1,-4 6-1,-4 6 1,-4 5-1,-2 5-51,2 4 0,-5 10 0,1 4 0</inkml:trace>
  <inkml:trace contextRef="#ctx0" brushRef="#br1">906 6762 10251,'0'-14'0,"0"0"0,0-1 0,0 1 484,0 0 0,0-1 0,0 1 0,0-1 0,2 1 0,3 1 0,4 4 1,4 4-1,1 3 0,1 2 0,-1 2 0,2 3 0,2 6-356,1 6 1,0 1-1,-5 4 1,1 1-1,1-1 1,1 2-1,3 0 1,-3 0-1,-2 2 1,-4-1-1,-2 2 1,2-1-1,2 1 1,2-1-1,-3-1-263,-2-2 1,1 4-1,-6-5 1,-2 1-1,0-4 1,1-3-1,0-2 317,0 1 0,-3-14 1,-1-7-1,0-9 0,2-5 1,1-1-1,3-2 1,1 1-1,1-2 0,0 0 1,3 0-1,2-3 15,1-5 1,2 2 0,3-6 0,5 3 0,3-4 0,5-3 0,5-6-1,6-2 1,4-3 0,1 1 0,1-1 0,2 0 0,1-2-569,-6 2 1,0 8 0,-14 9-1,-3 5 1,-5 5 0,-3 7 729,-4 6 0,-1 11 0,-1 8 0</inkml:trace>
  <inkml:trace contextRef="#ctx0" brushRef="#br1">1007 8173 10949,'-5'-10'0,"-1"2"437,-2 2 1,4-2-1,0 8 1,2 6-1,2 7 1,2 4-268,2 2 0,6 5 0,8-3 0,1 0 0,-2 1 0,1-1 0,0 2 0,2-1 0,1 2 0,0-2 0,-3-1 0,-3-2 0,0 2 0,-1 0-180,1 0 0,-1 3 0,-1-5 0,-4-2 0,-2-1 0,-2-1 0,-1-1 156,0 1 0,-3-9 0,-1-6 0,0-8 1,0-5-1,0-1 0,2-2 0,3-2 1,3-3-1,1-1 0,1-4 0,1-1-55,2-2 1,6-1 0,0-3-1,0-7 1,2-7 0,5-6 0,4-4-1,4-4 1,-1-3 0,2-1 0,4-2-1,2 3 1,2 8 14,1 11 0,-1 2 0,0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13523 8791 10166,'2'-13'0,"1"2"0,4 3 544,1 2 1,3-1 0,6 4 0,4-2-1,3 2 1,7 2 0,5 1 0,9 0-1,6-2 1,10-1 0,6-4 0,10-1-1,-37 3 1,1-1 0,3 0 0,0-1-298,0 0 1,0 0 0,2 0 0,1 0 0,-1 0 0,-1 1 0,0 0 0,0 1 0,-2 0 0,0 0 0,37-4 0,-8 1 0,-10 1 0,-6 2 0,-3 1 0,-1 0 0,-2 3-1,-7 1 1,-8 0 0,-6 0 0,-5 0-581,-5 0 0,-7 0 1,-6 1-1,-5 3 0,-8 0 1,-9 0-1,-10-3 1,-6 1 409,-6 3 1,-6-4 0,-4 4 0,-4-3 0,-4-2 0,-2 0 0,1 0 0,-2 0 0,-2 0 0,-2 0 0,0 0 0,-3-2 0,-3-1 18,1-2 0,5-5 1,1 4-1,1 0 1,2-1-1,1 4 1,7 1-1,6 2 0,9 0 1,5 0-1,7 0-52,4 0 1,8 0-1,12 0 1,8 2 0,7 1-1,4 4 1,7-1 0,7 2-1,10-2 1,8 1 0,5-2-1,3-1 1,5 1 34,8-2 1,4 4-1,-35-5 1,2 1-1,2-2 1,0 1-1,1-1 1,0-1 0,3 0-1,0 0 1,0 0-1,1 0 1,1 0-1,0 0 1,1 0 0,-1 0-1,-1 1 1,-1 0-1,-4 0 1,-1 1-1,36 3 1,-8-2 199,-5-1 1,-6-2-1,-13 0 1,-10 0-1,-7 0 1,-7 0-1,-8 0 1,-11 0-389,-15 0 1,-9 0 0,-12 0 0,-4 0-1,-6 0 1,-9 0 0,-4 0 0,-7-2-1,-1-1 1,-4-2 0,1 2 0,-6 0 29,-4-2 1,2 3 0,-4-2-1,2 0 1,0 1 0,-5-2-1,39 4 1,0-1 0,-40 1-1,7 1 1,10 0 0,10 0-1,6 1 1,6 2 108,9 2 0,6 2 1,14-3-1,5 4 0,8 0 1,8-3-1,6-3 1,5-1-1,7 3 0,6 0 1,8-1 93,6-1 0,7-2 0,9 0 1,4 0-1,1 0 0,0 0 1,2-2-1,1-1 0,4-1 1,1-1-1,2 0 0,-4 0 1,-4 2-40,-7 1 1,-4 2 0,-6 0 0,-5 0 0,-9-1 0,-9-2-1,-8-2 1,-5 2 0,-3-1 0,-6 1-128,-7-2 1,-6-1-1,-10 3 1,-5-2 0,-7 2-1,-11 1 1,-9 2-1,-9 0 1,-9 0 0,-6 0-1,-5 2 1,-2 1-26,-1 2 0,35-3 1,0 1-1,2-3 1,0 0-1,-2 0 1,0 0-1,0 0 0,1 0 1,0 0-1,0 0 1,2 0-1,1 0 1,-38 0-1,11 0 1,9 0-1,11 0 0,8 0 1,8 0 512,6 0-456,12 0 1,9 0 0,11 1 0,7 2 0,8 2 0,4-2 0,7-1-1,5-2 1,8 0 0,6 0 77,5 0 0,8 0 0,3 0 0,3 0 0,2 0 0,0 0 0,0 0 0,0 0 0,-2 0 0,-1 0 0,-3 0 0,-2 0 102,-4 0 0,-2 0 1,-7 0-1,-4 2 0,-8 1 1,-2 2-1,-8-2 1,-5-2-1,-6-1-192,-2 0 1,-10 0-1,-6 0 1,-10 0-1,-9 0 1,-11 0-1,-12 0 1,-9 0-1,-6 0 1,-6 0-103,-4 0 0,-5 0 0,-3 0 1,-3 0-1,-1 0 0,-1 0 0,0 2 1,39-1-1,-1 1 0,1 1 1,-1 1-1,-38 2 0,8 2 0,10 0 1,8 1 117,6-1 0,11 4 0,10-6 1,12 0-1,14 1 0,9-4 1,5-1-1,3-2 0,3 0 0,5-2 1,4-1 108,6-2 1,-2-5 0,6 4 0,2 0 0,4-2 0,2 1 0,2-1-1,-2 2 1,-1 0 0,-2 1 0,0 0 0,0 0 0,1 2 0,-3 1-107,-2 2 1,-4 0 0,-7 0 0,0 0 0,-4 0 0,-5 0 0,-3-1 0,-2-2 0,-1-4-32,-3-1 0,-2 5 0,-7-2-1427,-1 4 1,2 1 1722,-12 0 1,5 0-151,-4 0 0,4 0 99,-5 0 1,6 0-66,-6 0-633,7 0-450,-4 0 1520,7 0 0,0 1-441,0 4 0,-1-3 0,-4 2-1205,-5-2 1,2 3 867,-1 0 0,-1 6 0,-4-3 0</inkml:trace>
  <inkml:trace contextRef="#ctx0" brushRef="#br0">15207 8777 28217,'14'-10'-426,"0"1"0,1 1 0,-1-2 0,1 4 0,1 1 0,1 0 0,4 2 1,0 1 502,0 2 0,4-5 0,-1 1 1,5-1-1,3 0 0,3 0 0,0 0 1,2 1-1,0-3 0,3 1 0,0 0 1,0 1-1,-4 0 0,0 0 1,-5 0-1,0 1 55,-2-1 1,-1-2-1,3 4 1,1-2 0,1 2-1,1 2 1,-1-1-1,3-1 1,0-2 0,3 2-1,-1 1 1,0 2-1,1 0-89,-2 0 1,4 0 0,-2 0-1,2 0 1,2 0 0,0 0 0,1 0-1,-1 0 1,2 0 0,1 0 0,3 0-1,3 0 1,2 0 8,2 0 1,1 0-1,1 0 1,0 0-1,-1 0 1,-1 0-1,0 0 1,-2 0-1,1 0 1,-6 0-1,-1 0 1,-1 0-1,0 0-8,0 0 1,-2 0 0,-4 0-1,-1 0 1,-3 0 0,0 0 0,-1 0-1,3 0 1,-1 0 0,-1 0 0,0 2-1,-1 1-49,4 2-8,2 0 0,0-4 1,-2 2-1,-2 4 1,0-1-1,1 2 1,-3-1-1,0-1 1,-4-1-1,-2 0 0,-1-1 1,1-1 128,4-1 1,-9-2-1,4 0 1,-2 0-1,0 0 1,4 0-1,1 0 1,1 0-1,1 0 1,-1 0-1,3 0 1,0 0-1,3 0-81,-3 0 1,4 0 0,-4 0 0,0 0 0,3 0 0,-1 0 0,-1 0 0,-2 0 0,-3 2 0,0 1 0,0 2 0,3-2 0,0-2 50,0-1 0,1 0 1,-4 0-1,3 0 1,0 0-1,0 0 1,-3 0-1,0 0 1,0 0-1,3 0 0,0 0 1,2 0-56,0 0 1,-5 0 0,3 0 0,-1 2 0,-1 1-1,-1 2 1,-2-2 0,-2-1 0,-4-2 0,-5 0 0,-3 0-32,-2 0 0,-6 0 0,-3 0 0,-11 0 0,-10 1-148,-12 4 1,-13 16 0,-10 9-1</inkml:trace>
  <inkml:trace contextRef="#ctx0" brushRef="#br0">19206 5209 30574,'5'-23'-1229,"0"4"0,0 3 0,-4 2 0,2-1 1,2 1-1,0-1 0,0 1 0,0 0 1183,-2-1 0,-3 2 0,-3 2 0,-4 2 0,-1-1 0,-5 1 0,-4 1 0,-7 0 0,-3 1 1,-4-1-1,-4 2 0,-8-1 0,-10 4 0,-8 2 139,-6 1 0,-9-2 0,35 1 1,0-1-1,-1-1 0,-1 1 0,0 0 1,0 1-1,-1 0 0,0 0 1,-1 1-1,1 0 0,-2 0 0,0 0 1,2 0-1,1 0 0,1 1 0,0 0 1,-34 2-1,1 3 0,1 1-25,2-1 1,3 1 0,12-4 0,-1 3 0,1 2 0,1 2 0,1-1 0,4 1-1,2-1 1,4-1 0,3-1 0,6-2 0,0 1 799,5 2-856,0-5 0,2 8 0,1-4 0,0 1 0,3 1 1,2 1-1,3 0 0,0 1 0,1 2 0,0 1 1,2 0-1,-1 1-94,-1-1 0,3 2 1,-3 2-1,3 3 1,0-1-1,-2 1 1,-1-2-1,1 0 1,2 2-1,2 2 1,0 1-1,-1 0 1,1 0-111,-1 1 0,1 2 0,1 2 1,2-2-1,3-1 0,2-2 0,1 0 1,0 0-1,0 0 0,2 0 1,1-2-1,2-1 0,2-2 319,3 0 0,-2 5 0,5-5 0,0 1 1,0-1-1,5 0 0,3 0 0,3 0 1,0 1-1,0-3 0,2 1 0,1-1-63,4 2 0,1 1 1,2-6-1,0 0 1,0 1-1,1-1 1,4 1-1,4-1 0,5 0 1,3 1-1,4-1 1,1 1-1,5-1-257,5 0 202,-2 1 1,6-1-1,-4 0 1,3 1-1,2-1 1,1 1-1,-2-3 1,-2 0-1,-3-4 1,1-2-1,3-3 1,2-1 59,2-2 1,3 0-1,1 0 1,0 0 0,0 0-1,0 0 1,-2-2 0,-1-1-1,-4-2 1,1 0-1,-1-1 1,2-2 0,-1-2 9,-4 1 0,-3 4 0,-3-5 0,-1 1 0,-4-1 0,-2 1 0,-2-3 1,-3 0-1,0-4 0,-1-2 0,0-3 0,0 1 14,0-1 0,-4-5 0,-1 2 1,2-3-1,2-2 0,-1-1 0,-1-2 1,-2-2-1,1 2 0,-1 2 0,-1 1 1,-3 0-1,-6 1 23,-2-1 1,-9-5 0,1 1 0,-5-1 0,-5 1 0,-3-3-1,-9 0 1,-10-4 0,-13-3 0,-10-4 0,-6-1 0,-5 2-1,-6-1-159,-7 0 0,26 21 0,-2 0 1,-3-2-1,-2 0 0,0 1 0,-2 2 1,-1 0-1,-1 2 0,-2 0 1,-2 3-1,-1 0 0,-3 1 0,-5 1 1,-4 3-1,-6 0 0,-4 2 1,18 6-1,-1 0 0,-2 2 0,-5 2 1,-1 1-1,-1 1 72,-4 1 0,-2 2 0,0 2 0,-6 4 0,-1 2 1,0 1-1,16 0 0,0 0 0,1 1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3050 7065 8477,'-8'-7'3243,"3"-2"-2910,3 2 1,2 2-1,0 12 1,0 7 0,0 9-1,0 4 1,0 3 0,0 2-1,0 3 1,2 2 0,1 3-1,2 2 1,-2-1 0,-1-1-1,-2-3 1,0-2-291,0-3 0,0-8 0,0-5 0,0-8 0,1-11 0,3-14 0,2-12 0,0-6 0,2-3 0,0-1-54,4-4 1,-1-2-1,0 0 1,-1 2-1,1 4 1,1-1-1,3 2 1,-1 1-1,1 5 1,1 5 0,1 5-1,2 5 130,-1 3 0,-2 7 1,-2 1-1,1 6 0,-2 9 1,-2 4-1,-3 4 0,-2 3 1,-1 2-1,0 4 0,0 3 1,-2 2-1,-2-1 0,-1 1 12,0-1 0,0 1 1,0-5-1,0 0 1,0-1-1,0 1 1,0-2-1,0-1 0,0-4 1,0-1-1,0-3 1,2-2-4139,3-2 3240,-4-6 1,12 3 0,-3-6 0,2-2 766,3-1 0,6-2 0,1 0 0</inkml:trace>
  <inkml:trace contextRef="#ctx0" brushRef="#br0">3525 6503 8293,'-13'-14'750,"3"0"1,-1-1 0,6 1 0,2 0 0,1-1-327,2 1 0,7 6 0,4 3 0,5 3 0,3 2 0,0 0 1,1 0-1,-1 0 0,-2 0 0,-1 0 0,-1 2 0,-3 3 0,0 4 1,-4 4-1,-2 2-589,-3-1 1,-3 2 0,-3 1 0,-3 4 0,-2 0 0,-4 0-1,0-2 1,-3-1 0,1-2 0,-1-4 0,1 1-111,0 0 0,4 0 1,4-4-1,4-4 1,9-3-1,4-2 0,3 0 1,2 0-1,2 0 559,1 0 0,0 0 0,-3 1 0,2 4 0,1 5 0,-2 1 0,-2 0 0,-4-1 0,-3 1 0,-2 2 0,-2 3 0,-6 1 0,-6 2-344,-6-1 1,-6-2 0,3-2-1,-4 1 1,-1-1 0,-2-1 0,1-2-1,4-3 1,3-1 0,2-3 0,-1 1 59,1 0 0,0-7 0,-1-6 0</inkml:trace>
  <inkml:trace contextRef="#ctx0" brushRef="#br0">3942 7280 8102,'-15'-1'2636,"1"-4"-2033,6 3 0,-3-6 0,8 5 0,4-2 0,9 2 0,6 2 1,5 1-1,1 0 0,4 0 0,1 0 0,1 0-720,1 0 1,0 1-1,0 2 1,-2 2 0,-1-2-1,-4-1 1,0-2 116,1 0 0,1-6 0,4-2 0</inkml:trace>
  <inkml:trace contextRef="#ctx0" brushRef="#br0">4805 7021 8192,'-10'-6'0,"2"-4"857,2-2 1,0 2-1,2 0 1,0-1-1,0-1-164,3-3 1,1 6 0,1 1 0,6 1 0,6 4 0,4 3 0,2 3 0,1 4 0,0-1 0,1 2 0,0-2-778,-4 1 0,4 4 0,-2-3 0,-3 1 1,-4 1-1,-8 1 0,-2 2 0,-2 3 1,-2 2-1,-4 2 0,-8 3 0,-9 1 1,-4 0-483,-2 0 0,1-5 1,-1 3-1,2-3 0,3-4 1,4-4-1,4-1 0,5-2 616,6-4 0,12-4 0,14-3 1,-1-2-1,3 2 0,-1 2 0,4 1 1,1 0-1,0 1 0,-1 2 0,-4 4 1,0 1-1,-1 3 258,0 2 1,-3 1-1,-9 2 1,-4 2-1,-3 1 1,-2-1-1,-4-1 1,-4 1 0,-8 1-1,-3-2 1,-3-2-1,-1-4 1,-1-1-1601,2 1 1,1-5 0,7-1-1,0-3 1292,-1-2 0,7-7 0,2-1 0</inkml:trace>
  <inkml:trace contextRef="#ctx0" brushRef="#br0">5222 7165 8021,'15'7'586,"-6"-4"1,-1 8-1,-1 4 1,-3 4-1,1 3 1,2 4-1,-1-1 1,0 1-1,-2-2 1,-3 0-1,-1 0 1,2-3-1,1-4-550,2-4 1,0-5-1,-5-3 1,0-12-1,0-7 1,0-7-1,0-1 1,1-4-156,4-1 0,-2-2 0,5 0 0,0 1 1,-2-1-1,2 2 0,0 3 0,2 5 1,0 3-1,-1 1 0,2 2 0,2 4 374,2 4 0,-1 5 0,0 5 0,-1 6 0,-3 5 0,-5 5 0,-2 1 0,0 4 0,2 1 0,-2 2 0,-1-2 0,-2-2 0,0-2-1048,0-2 1,0 3-1,0-5 1,0-2 0,0-1-1,0-1 1,1-3 792,4-2 0,3 3 0,6-5 0</inkml:trace>
  <inkml:trace contextRef="#ctx0" brushRef="#br0">5567 6604 8021,'0'-14'1800,"0"-1"1,2 3-1434,3 2 1,3-1-1,6 6 1,1 2-1,1 1 1,1 2-1,2 2 1,-1 1 0,-4 3-1,-2 1 1,-3 1-1,1 0 1,-2 3-1,-3 3 1,-4 4-446,-1 1 0,-6 2 1,-4-3-1,-3 1 1,-1-2-1,1-1 1,2 0-1,1 0 1,1 0-1,-1-3 1,2 0 229,2 0 0,1-4 0,7-1 1,2-1-1,6-4 0,3-2 0,1-1 1,1 0-1,1-1 0,1-2 0,4-2 1,0 2-1698,-1 1 0,4 2 0,-3 0 0,0 0 1545,0 0 0,11 0 0,-2 0 0</inkml:trace>
  <inkml:trace contextRef="#ctx0" brushRef="#br0">6013 7194 8021,'-14'0'463,"5"0"1,2 0 0,6 0 0,7 0 0,7 0 0,4 0 0,4 0 0,1 0 0,4 0-222,1 0 0,2 0 1,-2-1-1,-1-3 1,-2-2-1,0 0 1,0-1-1,-2 2 1,-1 1-1,-4-1 1,-2 0-243,-6-1 0,-2-2 0,-7-7 0</inkml:trace>
  <inkml:trace contextRef="#ctx0" brushRef="#br0">6244 6921 8641,'-15'0'478,"6"1"1,1 4 0,1 5 0,4 4 0,2 5 0,1 5 0,0 3 0,0 2 0,0 0 0,0 1-1,0 2 1,0 2-670,0-2 1,0-2-1,0-3 1,0-1-1,0-2 1,0 0-1,0-2 1,0-2 190,0-4 0,0 4 0,0 3 0</inkml:trace>
  <inkml:trace contextRef="#ctx0" brushRef="#br0">6718 6863 7960,'-9'0'369,"1"2"0,0 3 0,1 4 0,1 4 0,3 1 1,0 1-1,-1-1 0,0 2 0,0 2 0,3 2 0,2 1 81,4 0 1,-2 3-1,7-5 1,0 0 0,-1 1-1,1-1 1,3 0-1,3 0 1,3 0 0,-2-1-1,-2-2 1,-4-2-1,-1 1-378,1-1 1,-3 0 0,0 1 0,-2-1 0,-3 1-1,-3-3 1,-4 0 0,-6-4 0,-3-2 0,-1-1-1,-2 0 1,-2-1-336,-1 0 0,-5-3 0,3-1 0,0 0 0,-1 0 1,1 0-1,1 0 0,2 0 0,2 0 263,2 0 0,-1-13 0,1-3 0</inkml:trace>
  <inkml:trace contextRef="#ctx0" brushRef="#br0">6733 7050 8301,'9'-22'0,"1"3"354,1 3 1,2 1-1,1 1 1,2 0 0,2-1-1,3 2 1,1 2 0,2 3-1,0 2 1,-2 3 0,1 1-1,-2 2 1,-1 0-355,-2 0 0,-2 0 0,-2 0 0</inkml:trace>
  <inkml:trace contextRef="#ctx0" brushRef="#br0">7164 6921 7960,'-6'8'428,"4"5"1,-4-5-1,6 7 1,0 3-1,0 3 1,0 1-1,0 4 1,0 1-1,0 2 1,0 0-1,0 1 1,0 2-42,0 1 1,0-1 0,0-6 0,0-4 0,0-1 0,0-3 0,0-5 0,0-9-439,0-8 0,0-12 1,0-5-1,0-2 1,2-2-1,2-4 1,4-3-1,2-3 1,-2 0-1,0-2 1,0 2-1,3 0 1,0 3 260,-1 1 1,3 4 0,-4 2-1,4 2 1,2 4 0,-1 5-1,0 4 1,1 4 0,-1 2-1,0 4 1,1 5 0,-2 5 0,-2 4 152,-2 5 1,-4 4 0,3 4 0,-1 0 0,-4 0 0,-2 4 0,-1-1 0,0 0 0,0-1 0,0 0 0,0 0 0,2-1-1302,3 1 1,-4 0 0,4 0-1,-3-2 1,-2-1 0,0-2 937,0 1 0,0-4 0,0 0 0</inkml:trace>
  <inkml:trace contextRef="#ctx0" brushRef="#br0">8215 6777 8042,'-10'-13'0,"2"2"1332,2 1 0,-1 7 0,4-3 0,-3 1 0,1 0-860,3 2 1,6 6-1,10 3 1,0 1 0,1 1-1,1 0 1,1 1-1,4 1 1,0 0 0,1-1-1,-1 1 1,0-2-1,-2 0-450,2 0 0,-4 0 1,6 1-1,-3-2 0,-2-2 1,-2 1-1,-2 0 0,1 2 1,-1-1-1,-1 1 1,-3 0-1,-4 1-105,0-1 0,-4 5 1,1-5-1,-6 2 1,-7-1-1,-2 2 1,-3 2-1,-1 2 0,-1-1 1,-4 2-1,-2 2 1,-2 2 206,-2 3 0,3-4 0,0 3 0,-2 1 0,-3-1 0,-1 2 0,0-2 0,2-1 0,3-2 0,3 1 0,1-3 0,2-2 0,-1-4-898,3-2 1,6-5-1,3 2-2698,1 0 0,2-6 3472,5 0 0,7-6 0,1-8 0</inkml:trace>
  <inkml:trace contextRef="#ctx0" brushRef="#br0">9107 6950 8085,'0'-15'464,"0"1"0,0 4 0,0 1 0,0-3-179,0 0 1,0 5 0,0 9 0,0 9 0,0 8 0,0 5 0,0 5 0,0 3 0,0 0 0,-2-2 0,-1-1 0,-2-2 0,2-1-157,1-2 1,1-7-1,-3 3 1,0-5 0,0 0-1,1-2 1,0-5 0,-2-8-1,2-8-249,1-5 0,9-8 0,2-3 0,3-3 0,-1-2 0,-2 0 0,3 1 0,0-1 0,4 0 0,2 2 0,1 1 0,-1 4 265,-2 1 0,-2 0 0,1 5 0,-1 0 1,0 5-1,1 3 0,-1 5 0,0 1 1,-1 4-1,-2 4 0,-3 7 0,-1 6 69,-4 4 1,-1 1-1,-2 5 1,0-1 0,0 1-1,0 0 1,-2 0 0,-1-1-1,-2 1 1,2-2 0,1-1-1,2-4 1,0-1-1441,0-3 1,0-2 0,2-4 1225,3-2 0,3-4 0,6-6 0</inkml:trace>
  <inkml:trace contextRef="#ctx0" brushRef="#br0">9481 6417 8051,'0'-14'426,"-7"-1"1,6 1-1,-2 0 1,6 1 0,6 3-1,4 5 1,3 4-1,2 1 1,1 0 0,0 0-1,0 0 1,0 0-1,-1 0 1,-4 1-163,-4 4 0,1 3 0,-6 7 0,-2-1 0,-1 0 0,-4 1 0,-3-1 0,-4 1 0,-4-1 0,-1 0 0,1 1-962,3-1 1,-3-4 0,4-2 0,-2 0 0,1 0 0,7 1 844,6-1 0,5-1 0,6-6 1,1 2-1,-1 4 0,2-1 1,0 2-1,0 0 0,-3 3 1,0 2-1,0 0 0,-1-2 1,-2-1 82,-5 1 1,-4 2 0,-1 1 0,-1-1 0,-4-2 0,-6-1 0,-5-1 0,-3-1 0,-1-3 0,1-3 0,0-2 0,1 0 0,2 0-1161,2 0 0,0 0 1,-1 0-1,2-2 930,4-3 0,-4-3 0,5-6 0</inkml:trace>
  <inkml:trace contextRef="#ctx0" brushRef="#br0">9970 7093 8098,'-15'0'0,"1"0"1472,0 0 1,4 0-1,1 0 1,1 0-1075,4 0 1,8-4-1,15-1 1,3 0-1,2 0 1,0 0 0,2 1-1,1-1 1,2 0-1,-2 0 1,-2 0-1,-2 1 1,-3-1 0,-2 0-1387,-2 0 1,-2 0 0,1 4-1,-1-2 988,1-2 0,-1-6 0,0 3 0</inkml:trace>
  <inkml:trace contextRef="#ctx0" brushRef="#br0">10675 6748 8605,'-13'-10'0,"2"2"0,1 2 0,1 1 1505,1-1 0,0 4 0,6-2-1160,2 2 0,3 2 0,12 0 0,-1 0 0,0 0 1,2 0-1,2 2 0,3 1 0,0 2 0,1-2 0,-1 0 1,0 0-1,-4 2 0,-1 0 1606,-2 1-2069,-6-4 1,4 10 0,-8-2 0,0 3 0,-4 1 0,-7 1 0,-6-1 0,-6 0 0,-3 1 0,-2-1-1,0 1 1,2-1-565,1 0 1,2-1 0,6-2 0,2-3 0,4-1 0,6-4 0,7-1 808,5-2 0,5 0 0,2 0 0,1 0 0,-1 0 0,-1 0 0,1 1 0,1 2 0,-3 4 0,-3-1 0,-4 2 0,1 0 129,-2 3 0,-2 2 0,-6 1 0,-1 1 0,-4-1 0,-5 1 0,-4-1 0,-5 0 0,-4-1 0,-1 0 0,2-2 0,0 2 0,1-2-2095,0 2 1,3-5-1,7 0 1839,2-2 0,-1-1 0</inkml:trace>
  <inkml:trace contextRef="#ctx0" brushRef="#br0">11106 6820 10301,'8'6'300,"-1"-2"1,-6 5-1,3 4 1,0 3-1,0 5 1,-3 3-1,-1 5 1,0 2-1,0 1 1,0 0-1,-1 0 1,-3 2 141,0-2 0,-6-8 0,5-5 0,2-3 0,0-2 0,0-2 1,-2-8-1,2-8 0,1-9-452,2-6 1,2-2 0,1-6 0,3 0 0,1-4 0,1-1 0,0-1 0,1-1 0,1 2 0,-1 2 0,3 1 0,0 0 0,3 2-224,-1 3 1,1 3-1,-1 7 1,0 1-1,1 3 1,-1 6 0,0 4-1,-1 6 1,-3 7-1,-4 6 1,-1 2 570,0 0 1,0 4 0,-5-1 0,0 3 0,0 2 0,0 0-1,-2 0 1,-1-1 0,-2 0 0,2-3 0,1-1 0,2 0-1,0 0-1119,0 0 1,0-6 0,0 1 780,0-3 0,7-15 0,1-2 0</inkml:trace>
  <inkml:trace contextRef="#ctx0" brushRef="#br0">11409 6302 8296,'-10'-14'718,"0"-1"1,7 6 0,-2-1 0,4-1 0,2 0-366,4 1 0,5 4 0,7 4 0,3-1 1,-1-2-1,0 2 0,0 1 0,0 4 1,0 1-1,1 2 0,-3 0 0,-1 1 0,-3 4 1,-2 2-395,-1 3 0,-7 1 1,2 1-1,-5 4 0,-5 2 1,-6 1-1,-5 0 1,-3 0-1,1 0 0,2 0 1,2-2-1,-1-1 0,1-4 1,-1-1 115,1-1 0,6-1 1,2 0-1,1 1 1,2-2-1,4-4 0,7-4 1,5-3-1,1-2-158,1 0 1,-1 0 0,2 0 0,2 0-1,3-2 1,-1-1 0,3-4 0,-2-1 0,-1-1-1,0-1 1,0 2 0,3 2 0,-1 1 82,-3-1 0,4-2 0,-1-7 0</inkml:trace>
  <inkml:trace contextRef="#ctx0" brushRef="#br0">1021 6863 8325,'-5'-14'0,"1"-1"53,0 1 1,3 4 0,1 1 2383,0-2-1718,0 4 1,0-1-1,1 7 1,3 1 0,0 6-1,0 7 1,-3 6 0,-1 5-1,0 3 1,0 4-359,0 2 0,0 4 1,-1 6-1,-3-1 1,0-2-1,-1-4 1,0 1-1,0-2 1,0 2-1,1-2 1,-1 0-1,2-3 1,1-3-614,2-5 1,0 2-1,0-7 1,0-2 0,0-1-1,2-3 391,2-3 1,4-4-1,7-7 1,-1-3-1,1 0 1,-1-1 0,0 0-1,1 0 1,-1 2-1,2 0 1,2 0-355,1-2 0,0 0 0,-5 5 0,1 0 0,-1-2 0,1-1 0,-1-1 0,0 0 0,1 3 0,-2-1-4320,-4-3 0,-1 4 4535,-3-4 0,-3-3 0,4 0 0</inkml:trace>
  <inkml:trace contextRef="#ctx0" brushRef="#br0">1410 6892 8367,'0'-14'439,"0"4"0,0 4 1,0 6-1,0 9 0,0 9 1,0 4-1,0 4 0,0 1 1,0 3 72,0 4 0,0-2 1,0 5-1,0-2 0,0-3 1,0-2-1,0-1 1,0 0-1,0-2 0,0-2 1,0-2-1,0-2 1,0-4-1,0-1-512,0-1 0,0-7 0,0-2 0</inkml:trace>
  <inkml:trace contextRef="#ctx0" brushRef="#br0">1438 7194 8414,'5'-14'664,"2"1"1,1 2-1,3 1 1,2 1-1,1-1 1,0 2 0,1 0-1,-1 2-434,1-1 0,1 1 1,1 3-1,2-2 0,-1 0 1,-2 0-1,-2-1 0,1-1-230,-1 1 0,0-5 0,1 3 0</inkml:trace>
  <inkml:trace contextRef="#ctx0" brushRef="#br0">1741 6806 8427,'-8'-15'654,"1"10"0,7 9 0,0 8 0,0 6 0,0 3 0,0 4 1,0 6-1,0 4 0,0 0-492,0 0 1,5 4-1,0-4 1,-2 0-1,-1 0 1,-2-3-1,0-2 1,0-2-1,1-3 1,2-2-1,2-3 1,0-2-1,0-2-162,0-2 0,6-6 0,-3-1 0</inkml:trace>
  <inkml:trace contextRef="#ctx0" brushRef="#br0">2071 6777 10259,'0'-24'0,"0"1"0,2 3 772,3 2 0,-4 2 0,3 3 1,-8 4-1,-5 6 0,-4 7 0,-1 9 1,-1 6-1,1 2-716,0 0 1,-1 3 0,1-5 0,1 0 0,2 0-1,3 2 1,1 0 0,4 0 0,2-4 0,1-1 0,0 0-1,0 2 1,1 1-176,4-1 0,3-2 1,6 0-1,1 1 1,-1 2-1,1 1 1,-1-1-1,0 0 1,1-1-1,-3-2 1,0 0-1,-4 1 1,0 2 451,0-1 0,-5-2 1,2-2-1,-4 1 0,-1-1 1,-1-1-1,-4-4 1,-5-4-1,-3-2 0,-1 1 1,0 0-1,-1 0 0,1-4-653,0-5 0,-1 2 0,1-7 0,-2-1 0,0-2 0,0-1 0,3-1 0,2 1 0,3-1 320,3 1 0,-3-7 0,0-1 0</inkml:trace>
  <inkml:trace contextRef="#ctx0" brushRef="#br0">2417 6935 8048,'-15'-6'672,"7"3"0,5-5 1,6 1-1,7 4 0,3 1 1,3 2-1,1 0 0,3 0 1,-1 0-1,0 0-406,0 0 1,0 0-1,-3 0 1,2-1 0,1-2-1,-1-2 1,-2 2 0,-2 1-1,0 2 1,1 0 0,-2-2-1,-2-1-266,-2-2 0,1 1 0,4 4 0</inkml:trace>
  <inkml:trace contextRef="#ctx0" brushRef="#br0">2489 7108 8048,'-15'0'1079,"6"0"1,2 0 0,6 0 0,7 0 0,5 0 0,4 0-521,-1 0 0,0 0 1,1 0-1,1 0 0,1 0 1,3 0-1,-3 0 1,-1 0-1,0 0 0,2 0 1,1 0-1,-1-2 1,-2-1-3373,-2-2 1,0 0 2812,1 5 0,-1 0 0,0 0 0</inkml:trace>
  <inkml:trace contextRef="#ctx0" brushRef="#br0">18947 1827 8122,'0'-28'0,"-1"0"0,-3 4 0,-2 5 594,-2 3 1,3 8 0,-4 3 0,-2 4 0,-2 1 0,-3 1 0,-3 4 0,-5 6 0,-4 9-1,0 7 1,-1 6 0,-2 6 0,0 5 0,-1 8-421,4 4 1,1 1 0,8 1-1,1 1 1,4 0 0,4-1 0,6-7-1,4-7 1,4-5 0,8-6 0,5-4-1,6-5 1,1-5 0,1-4 0,4-6-507,3-4 1,3-3-1,-3-4 1,3-3 0,0-4-1,2-6 1,-2-2-1,0-4 1,-3-1 0,-1-2-1,-2 0 1,-2 0 331,-3-2 0,-3-8 0,-7-2 0</inkml:trace>
  <inkml:trace contextRef="#ctx0" brushRef="#br0">18803 2201 8122,'-9'-4'486,"-1"-1"1,7-2 0,-2 3 0,5-4 0,5 0 0,6 1-1,5 2 1,5 1 0,1-1 0,4 0 0,1 0-120,2 2 1,0-3 0,-1 1-1,1 2 1,0-1 0,-2 1 0,-3-2-1,-3 2 1,-2 2 0,0 1 0,-1 1-1,-2 4 1,-3 5-658,-4 2 1,-2 4 0,-7 2 0,0 3 0,0 3 0,0 5 0,-2 3 0,-3 1 0,-3 1 0,-1 1 0,-1 0 0,-1 0 0,-2-3-5096,-1-1 4882,6-3 1,0-4 502,3 0 0,3-6 0,-4 3 0</inkml:trace>
  <inkml:trace contextRef="#ctx0" brushRef="#br0">19393 2158 13439,'-9'13'2549,"1"5"-2380,1 2 1,2 12-1,5-3 1,0 2-1,0 0 1,0 1-1,0 2 1,2-4-1,3-2 1,4-6-143,4-1 0,2-4 0,1-7 0,1-5 0,2-4 0,1-1 0,-1-1 0,0-4 0,-1-6 0,-2-7 0,-2-6 0,-1-3 0,-4-2-70,-4 0 1,-3-4-1,-4-2 1,-3 0 0,-4 1-1,-6 5 1,-4 5 0,-3 2-1,-2 3 1,1 3 0,1 8-1,1 4-6758,0 4 5908,2 13 0,11-3 893,3 9 0,10 3 0,3 1 0</inkml:trace>
  <inkml:trace contextRef="#ctx0" brushRef="#br0">19882 2173 8122,'10'-20'0,"-2"1"1446,-2 2 1,1 2 122,-2 6 1,-5-3 277,0 8 1,-7 1-922,-7 7 0,-5 1-714,-1 9 0,-5-1 1,1 11-1,-2 2-303,2 1 1,2-3 0,4 0-1,1 2 1,2 1 0,6 0-1,2-2 1,4-2 0,3-2-1,5-5 1,6-5 0,5-6-331,3-4 1,7-7 0,-2-4 0,1-4 0,1-4 0,-4-1 0,-1 1 0,-3 3 0,-4 0 0,-3 1 0,-3-1 0,0 3 793,0 2 0,-4 5 0,-1 10 0,-5 5 0,-3 2 0,1 3-1058,-3-1 1,6 1 0,-4-1 0,3 0 0,4 1 0,3-1-1,3 0 1,1 1 0,1-1 0,-1 1 0,1-1 824,0 0 0,-1 1 0,6-1 1,-1-1-1,0-3 0,1-6 1,-1-2-1,0-4 0,1-2 0,-1-8 1,2-4 678,3-3 0,-1-11 0,4 1 0,1-1 0,-1-2 1,2-2-1,0-6 0,-2-5 0,1-6 0,-2-5 0,-1-8 1,-2-6-898,-2-7 1,-8 1 0,-3 0 0,-4 16-1,-1 15 1,0 14 0,-1 12 0,-4 10 0,-6 10-1,-7 12 1,-6 11 0,-1 8 0,-1 8-220,2 6 0,2 6 1,-2 5-1,5 1 1,4-1-1,4 2 1,3 2-1,2 0 1,2-4-1,3-4 1,1-5-1,1-5 1,4-4 215,5-4 0,3-8 0,1-8 0,0-3 0,1-3 0,-1-3 0,0-6 0,1-2 0,-1-2 0,1 0 0,-1-2 0,2-1 0,2-3 81,1-2 0,6-2 0,-2-4 0</inkml:trace>
  <inkml:trace contextRef="#ctx0" brushRef="#br0">21091 2245 8062,'0'-15'0,"0"1"3068,0-1-2619,0 1 0,2 4 0,2 2 0,6 0 0,3 2 0,1 0-449,0 2 0,1 3 0,-1 1 0</inkml:trace>
  <inkml:trace contextRef="#ctx0" brushRef="#br0">21105 2489 11411,'0'-8'2395,"0"0"-2395,0 3 0,7 4 0,1-6 0</inkml:trace>
  <inkml:trace contextRef="#ctx0" brushRef="#br0">22990 2374 8037,'-14'-14'291,"-1"-1"1,6-1 0,1-1 0,1-4-1,2 0 1,1-1 0,-1 1 0,2-1-1,3 1 1,3 0 79,2 3 1,6 9 0,-3 2 0,1 3 0,1-1 0,0 3 0,-1 7 0,-1 9 0,-1 10-1,-4 10 1,-2 8 0,-1 6 0,0 1 0,0 2 0,-1-1-475,-4-1 0,3-1 0,-2-6 0,2-4 0,0-6 0,-1-5 0,-2-7 0,2-11 0,3-15 0,5-13 182,5-9 0,7-7 0,2-3 0,1-5 0,-1-4 0,1-1 0,1 2 0,0 3 0,-2 3 0,0 5 0,2 3 0,0 6 0,0 5 0,-4 9-95,-1 5 1,-1 12-1,-1 6 1,-1 7 0,-4 7-1,-4 6 1,-3 4 0,-2 2-1,0 3 1,0 1-1,0 1 1,0-4 0,0-4-263,0-4 0,-5-1 1,0 0-1,2-2 1,0-3-1,0-5 0,-2-3 278,2-2 0,1-6 0,2-1 0</inkml:trace>
  <inkml:trace contextRef="#ctx0" brushRef="#br0">23494 1712 7412,'16'-8'0,"1"-5"667,2-4 1,7 2-1,-4 7 1,2 0-1,0 2 1,0 0-1,-1 2 1,-4 3-1,-5 2 1,-4 4-1,-6 5 1,-4 3-556,-4 1 0,-4 2 1,-7 2-1,-1 1 1,-1-2-1,-2-1 1,1-1-1,2-1 1,3 1-1,4-1 1,2-1-1,2-2-309,1-2 0,-1 1 0,6 3 1,4-2-1,5-3 0,3 0 0,1 0 1,2 3-1,2 2 0,1 0 0,-2 0 1,-2-1-1,-4 4 501,-1 0 0,-7 0 0,1-1 1,-2-1-1,-4 1 0,-2-1 1,-6-1-1,-3-4 0,-1-4 1,-2-3-1,-2-2 0,-1 0-1365,2 0 1,-4 0 0,2 0 0,1 0 1060,2 0 0,-5 6 0,-1 2 0</inkml:trace>
  <inkml:trace contextRef="#ctx0" brushRef="#br0">23868 2489 8011,'9'-5'0,"1"-1"0,1-2 624,2-3 1,1 3 0,1 0 0,0 0 0,3 0 0,1-2 0,0 1 0,2 1 0,2 1 0,-1 2 0,-1 1 0,-2-1 0,2 2 0,0 1-5069,-1 2 4444,-1 0 0,-4 6 0,-1 2 0</inkml:trace>
  <inkml:trace contextRef="#ctx0" brushRef="#br0">24386 2187 8450,'0'-14'500,"6"1"0,3 2 1,4 3-1,3 1 0,2 4 1,3 1-1,1 4 0,4 1 1,-1 4-1,1 1 0,-4 3 1,-1 2-111,-4 1 1,-5 0 0,-4 2 0,-4 2-1,-5 1 1,-7-1 0,-5-2 0,-3-2 0,-1 1-1,-3-1 1,3 0 0,1-1-1140,1-3 1,1 2-1,1-2 1,4 3 0,5 0-1,8-4 1,5-4 0,4-3-337,1-2 1228,7 6 0,-5-3 0,3 5 0,-3 0 1,-1 0-1,-1 3 0,0 2 0,-1 2 0,-3-1 1,-5 0-1,-5 1 0,-5-1-98,-5 0 1,-3-4-1,-3 0 1,-1 1 0,-4 0-1,0-1 1,1-4 0,2-1-1,2 0-45,2-2 0,-1-2 0,1-1 0</inkml:trace>
  <inkml:trace contextRef="#ctx0" brushRef="#br0">24831 2302 8678,'15'0'0,"-1"0"386,1 0 1,-3 2-1,-2 3 1,-5 4-1,-4 4 1,1 3 0,1 1-1,2 4 1,-2 2-1,-1 2 1,-2 2-1,0 1 1,-2-3 0,-1-2-350,-2-3 0,-1-1 0,3-4 0,-2-1 0,0-1 0,-1-5 0,-2-8 0,0-10-285,3-7 0,5 1 0,3-5 0,3 2 0,2-2 0,2 0 0,0-1 1,-1 0-1,2-2 0,2 1 0,2 4 0,-1 1 0,0 2 441,1 2 0,-1-4 0,1 11 0,-1-1 0,0 3 0,-1 5 0,-2 5 0,-3 4 0,0 4 0,-1 3 0,-1 1 0,-3 3-138,-1-3 0,-2 1 0,0-1 0,0 3 0,0-3 0,0-1 0,-2-1 1,-1-1-1,-3 0 0,-1 1 0,-1-2 0,2-2-55,-1-2 0,-4 1 0,3 4 0</inkml:trace>
  <inkml:trace contextRef="#ctx0" brushRef="#br0">25191 1842 8245,'8'-19'0,"-1"-1"0,-1 3 0,2 1 437,0 1 0,10 6 0,-4 1 0,3 1 0,3 4 1,0 2-1,3 1 0,1 0 0,-2 1 0,-3 4 1,-1 5-1,-2 2 0,0 3 0,-5-1-282,-3 1 0,-3-1 0,-5 2 0,-2 1 1,-1 4-1,-3 2 0,-2 1 0,-3 0 1,-2-2-1,-2-1 0,1-2 0,1 0 1,2-1-346,1-5 0,7 1 1,-2-4-1,5 1 1,7-2-1,6-6 1,4-4-1,2-6 1,1-1-980,-1-3 0,6 3 0,-2 0 1169,-1 2 0,12-12 0,-4 2 0</inkml:trace>
  <inkml:trace contextRef="#ctx0" brushRef="#br0">26227 2129 8075,'-10'-4'639,"1"-1"1,6-2 0,-4 4-281,1-2 0,6 1 0,0 5 0,8 2 0,6 4 0,4-1 0,3 2 0,3-1 0,4 1 0,4-2 0,0 2 0,-1-2 0,-1 2 0,4-1-310,4-1 1,2 1 0,0-4 0,-3 3 0,-2 1 0,-3 1-1,-2-2 1,-3 0 0,-3-1 0,-4 0 0,-5 0 0,-2 0-95,-3 1 0,-4-3 0,-7 7 0,-4 1 0,-5 0 0,-4 2 0,-5 0 0,-5 3 0,-3 1 0,-2 4 0,-2 3 1,-1 3 184,-1 2 1,-5 5-1,2 1 1,0 2 0,-3 2-1,1 1 1,1 0 0,0-3-1,2 0 1,0-2 0,3 0-1,3-4 1,5-4-218,5-3 1,5-7 0,4 3 0,7-6-1,6-6 1,7-6-2483,2-6 2559,3-7 0,6-3 0,1-9 0</inkml:trace>
  <inkml:trace contextRef="#ctx0" brushRef="#br0">26256 1712 8023,'-5'-24'0,"-1"2"0,-1 1 0,1 2 461,3-2 1,1 5 0,2-3 0,0 3 0,0 2 0,0-1 0,2 1 0,2-1 0,6 3-1,3 0 1,3 4 0,1 2 0,4 1-161,2-1 1,-6 4-1,4-3 1,-2 4-1,2 1 1,0 1-1,-1 3 1,-2 2-1,-2 2 1,-2 3-1,-1 2 1,-2 3 0,-1 2-465,1 1 1,-3 6-1,2 1 1,-1 4 0,1 5-1,-2 2 1,0 3-1,-2 2 1,1 1 0,-4 2-1,-2 1 1,-1 4-1,-1-1 232,-4 1 1,-3 2-1,-6-4 1,-1-1 0,1-2-1,0-4 1,-1-1 0,1-2-1,-1 1 1,3-1 0,0 1-1,4-1 1,2 0 29,3 1 0,1-1 0,2 4 1,0-4-1,0-3 0,0-1 1,0-1-1,2-1 0,1-3 1,2-3-1,-2-4 0,-1 0 1,-2-1-447,0 0 1,1-2 0,2-4-1,2-1 1,0-1 346,1-4 0,-4 4 0,4-5 0</inkml:trace>
  <inkml:trace contextRef="#ctx0" brushRef="#br0">26515 3410 14862,'9'6'340,"1"4"-337,-7-4 1,8 7 0,-6-3-1,0 1 1,0 0 0,0-1-1,-2 1 1,-2 2 0,-1 1-1,-1-1-168,-4-4 0,3-9 0,-2-9 0,2-5 0,2-4 165,0-1 0,-6-7 0,-2 4 0</inkml:trace>
  <inkml:trace contextRef="#ctx0" brushRef="#br0">28011 2173 7994,'0'-15'203,"0"6"0,2 1 1,1 0-1,3 1 0,1-1 1,1 0-1,-2-3 1,2-2-1,-2-1 0,2 0 1,-1-2-1,1-2 1,-2-1-1,1 1 375,-4 2 0,-2-3 0,-1 0 0,0 1 0,-1 4 0,-6 4 0,-5 5 0,-8 4 1,-2 1-1,-2 3 0,0 7 0,0 9-563,-2 6 1,-1 11-1,0 2 1,2 4-1,2 1 1,4 0-1,5 2 1,2-1-1,3 1 1,1-3-1,3-2 1,5-4 0,5-2-1,4-4 75,4-1 0,2-6 0,1-4 0,1-5 1,4-3-1,1-3 0,4-1 0,1-4 0,2-2 1,0-1-1,-1 0 0,1-1-1325,0-4 0,-2 3 1,-3-4-1,-5 1 0,-3 1 1235,-1 0 0,-1 3 0,0 1 0</inkml:trace>
  <inkml:trace contextRef="#ctx0" brushRef="#br0">27738 2964 9332,'1'-10'579,"4"2"0,5 2 1,4 3-1,5 1 1,5 2-1,3 0 0,4 0 1,1 2-1,3 1-318,2 2 1,-1 1-1,1-3 1,-6 4-1,-7-1 1,-4 1 0,-2-4-1,-2-2 1,-3 1-262,-4 3 0,-9-4 0,-8 6 0</inkml:trace>
  <inkml:trace contextRef="#ctx0" brushRef="#br0">27867 3079 8919,'-8'-6'931,"3"4"1,10-3-1,6 4 1,5 1-1,5-2 1,1-1-1,4-2 1,1 2-1,2 1-752,0 2 0,0 0 0,-1 0 0,1 0 0,0 0-179,0 0 0,-1 0 0,1 0 0</inkml:trace>
  <inkml:trace contextRef="#ctx0" brushRef="#br0">28658 2288 8062,'-14'-5'0,"1"-1"1326,4-2 0,-4 4 0,5-2-540,0 0 0,3 2 0,10-4 1,4 2-1,4 3-786,2 1 0,-1 2 0,0 0 0</inkml:trace>
  <inkml:trace contextRef="#ctx0" brushRef="#br0">29076 2000 8519,'8'-14'0,"-4"-1"0,0 2 428,0 4 1,-2 4 0,3 11-1,-4 9 1,-1 9 0,0 8-1,-1 6 1,-2 4 0,-2 1 0,0 2-1,0 1 1,-1 4 0,-1-1-234,1 1 0,-4-4 1,6-6-1,0-5 0,3-3 1,-1-6-1,-1-4 0,-2-8 1,2-7-220,1-12 1,2-6-1,0-4 1,0 0-1,2-5 1,1-4-1,4-3 1,1-2-1,1-1 1,1-4-1,-1-4 1,3-3-1,0-3 97,3 1 1,-1-3 0,1 1-1,1 3 1,1 3 0,2 2-1,0 3 1,1 5 0,-1 7 0,-2 8-1,-1 7 1,-1 7 0,-1 5 51,1 5 1,-1 9-1,-1 6 1,-2 6 0,-3 4-1,-2 2 1,-2 3-1,-3 0 1,-1 0 0,0-2-1,0 2 1,0 2-1,0-1-657,0-3 1,0 2 0,0-6 0,0-2 0,0-2 0,0-2 0,0-5 0,0-3 531,0-4 0,0-8 0,0-2 0</inkml:trace>
  <inkml:trace contextRef="#ctx0" brushRef="#br0">29579 1482 8163,'0'-22'0,"2"2"312,3 4 0,-2 2 0,6 1 0,3 2 0,0 3 1,3 2-1,1 2 0,1 3 0,4 1 0,1 0 0,2 1 1,-1 4-1,-2 5 0,-2 3 86,0 1 1,-5 0-1,-6 1 1,-1-1 0,-4 1-1,-3-1 1,-5 0 0,-4 1-1,-4-1 1,-3 1 0,-2-1-1,-3 0 1,1-1-959,-1-3 1,2 2 0,4-2-1,1 3 1,1 1 0,5-1 0,8-3-1,8-4 664,5 0 0,1-2 0,1 4 0,1 0 0,1-2 0,2 2 0,-1 0 0,-2 3 0,-3 2 0,-2 3 0,-3 2 0,-2 1 0,-2-2 116,-3-1 0,-7-1 1,-4-1-1,-3-1 1,-3-2-1,-1-1 1,-4-1-1,-1 1 1,-2-1-1,1 1 1,2-2-1,2-2-220,0 1 0,-6 1 0,2 6 0</inkml:trace>
  <inkml:trace contextRef="#ctx0" brushRef="#br0">12574 6878 8045,'-14'0'707,"6"0"1,-4-2 0,6-1 0,1-2 0,4 2 0,7 0 0,7-1 0,4 0 0,4 0 0,1 3 0,4 1-527,1 0 1,0-2 0,-1-1 0,-2-2-1,2 2 1,-1 1 0,1 2 0,-2 0-1,0 0 1,-2 0 0,-1 0 0,-2 0-1,0 0 1,-1 0-3876,-2 0 1,-7 0 3693,1 0 0,-13 7 0,1 1 0</inkml:trace>
  <inkml:trace contextRef="#ctx0" brushRef="#br0">12560 7065 8430,'-10'4'643,"0"1"1,4 0 0,1-5 0,10 0-1,8 0 1,4 0 0,6 0 0,2 0-1,6 0-276,-1 0 1,7 0-1,0-2 1,1-1-1,-1-3 1,-1-1-1,0-1 1,-1 2 0,-3-2-1,-3 2 1,-6-1-1,-3 4-367,-4 1 0,-2-4 0,0-2 0</inkml:trace>
  <inkml:trace contextRef="#ctx0" brushRef="#br0">14617 6072 8137,'0'-16'0,"-2"-2"0,-1-1 855,-2 1 0,-1 2 0,3 5 1,-2 7-1,2 8-570,1 7 1,2 9 0,0 0 0,0 4 0,0 5 0,0 3 0,0 0 0,0-1 0,0-3 0,0 1 0,0 0 0,0 0 0,0-1 0,0 0-590,0-4 0,0-2 0,0-4 0,0 1 0,0-2 0,0-1 0,0-1 0,0-1 304,0 0 0,0-6 0,0-1 0</inkml:trace>
  <inkml:trace contextRef="#ctx0" brushRef="#br0">14142 6734 8398,'-14'0'0,"-1"0"529,1 0 0,8 0 0,6 0 0,9 0 1,9 0-1,7 0 0,7 0 0,7 0 1,2 0-1,4 0 0,3-2 0,5-1-46,3-2 0,-4-6 0,1 3 0,0-2 0,-2 1 0,-3-1 0,-5 1 0,-5 1 0,-6 0 0,-4 1 0,-6 1 0,-1 3-6635,-4 1 6152,-1 2 0,-1 6 0,-1 2 0</inkml:trace>
  <inkml:trace contextRef="#ctx0" brushRef="#br0">14401 7122 8919,'-10'-13'697,"1"4"0,6-4 0,-1 5 0,8 0 1,5 3-1,4 4 0,3 1-528,3 0 1,2 0 0,5 0 0,-4 0 0,-1 1 0,-4 2 0,-1 4 0,-1 1 0,-3 3-1,0 3 1,-4 4 0,-2 1 0,-4 0 0,-6 2-210,-5 3 1,-4 2 0,-1-1 0,-2-2 0,-2-1 0,-1-1 0,1 1 0,2-1 0,2 0 0,0-4 0,1-1 210,3-1 1,5-7 0,10-4 0,5-2-1,4-2 1,4 0 0,3-2 0,1-1-1,3-3 1,1-2 0,0-3 0,-2 0-2008,1 1 1,2-3-1,2 4 1836,0-4 0,6-2 0,2 1 0</inkml:trace>
  <inkml:trace contextRef="#ctx0" brushRef="#br0">15149 6806 8354,'0'-15'571,"0"1"1,2 7 0,1 7 0,2 8 0,0 5 0,-1 3 0,1 3 0,-2 5 0,-1 4 0,-2 0-444,0 1 1,0-2-1,0-1 1,0-2-1,0 0 1,0 0 0,-2-2-1,-1-1 1,-2-3-1,1-4-67,-3-4 1,6-6-1,-4-10 1,3-7 0,2-6-1,2-3 1,3-6 0,3-2-1,1-4 1,1 2 0,1 2-1,0 1 1,0 1 24,-1-1 1,-1 2 0,6 3 0,-1 4 0,1 4-1,-1 4 1,0 2 0,1 5 0,-1 5 0,1 7-1,-3 5 1,-2 8-214,-5 2 0,-4 2 1,-1 5-1,0 1 0,0 2 1,0 2-1,0-1 0,0 1 1,0-2-1,0-3 0,0-4 1,0-1-1,2-1-1826,3-4 0,-4-3 1,6-3 1952,-1-4 0,2-9 0,6-8 0</inkml:trace>
  <inkml:trace contextRef="#ctx0" brushRef="#br0">15451 6014 8098,'0'-27'0,"0"2"0,0 2 533,0 2 1,7 2-1,2 6 1,4 4-1,1 2 1,1 3-1,1-1 1,1 2-1,4 1 1,0 4-1,0 1 1,-4 3-1,-1 2-255,-1 3 1,-3 2 0,-2 2-1,-5 1 1,-5 1 0,-5 2 0,-6 0-1,-5 1 1,-5 0 0,0 1-1,1 0 1,2-3 0,2-2-826,2-2 0,1 0 1,2 1-1,3-1 1,3-1-1,8-3 1,8-6-1,7-2 605,-1-2 1,4 0 0,0 2 0,0 1 0,1 2 0,-1-1 0,0 3-1,-4 2 1,-1 2 0,-3 1 0,-3-3 0,-6 2 0,-2 2-91,-2 2 0,-2-1 0,-4 0 0,-7 1 0,-4-2 1,-3-2-1,1-2 0,0 1 0,0 0 0,0-2 1,0-2-1,1-1 0,2 0 32,2-1 0,6 8 0,1-4 0</inkml:trace>
  <inkml:trace contextRef="#ctx0" brushRef="#br0">16099 6964 8273,'-15'-6'601,"1"-4"0,6-3 1,6-1-1,9 1 1,7 3-1,4 6 1,2 2-1,3 0 1,1-1-1,0-2 1,0 2-1,0 2-527,0 1 1,-2 0-1,4 0 1,-4 0-1,0-2 1,-1-1-1,0-2 1,-3 0 0,-2 0-1,-2 1 1,-1-1-1,-4-2-8829,-4-2 8755,-3-4 0,-2-1 0,0-1 0</inkml:trace>
  <inkml:trace contextRef="#ctx0" brushRef="#br0">16343 6590 11660,'-9'6'0,"1"5"0,1 5 0,4 5 322,1 2 0,-2 2 0,-1 7 0,2 5 1,-1 1-1,1 5 0,-2 1 0,1 2 1,-1-1-1,-1-1 0,-1 0 0,1-1-322,3 0 0,1-6 0,2-2 0</inkml:trace>
  <inkml:trace contextRef="#ctx0" brushRef="#br0">17581 6187 8168,'0'-14'0,"-2"-1"537,-3 1 0,4 4 0,-4 4 0,3 4 1,2 10-1,0 8 0,0 8-271,0 3 1,0 4 0,0 1 0,0 3-1,0 0 1,0 0 0,0-3 0,0-1-1,0-3 1,2 1 0,1-2 0,2-3-1,-2-3-1703,-1 0 1,-2-5 0,0 3 1436,0-3 0,0-2 0,0 1 0</inkml:trace>
  <inkml:trace contextRef="#ctx0" brushRef="#br0">17350 6734 7937,'-14'0'643,"1"-2"1,5-1-1,8-2 1,11 0-1,10 1 1,10-3-1,4 1 1,5-2-123,1 0 0,2 5 0,1-4 1,-1 2-1,0 1 0,-2-1 0,-1 0 1,-3 0-1,-2 0 0,-3 1 0,-3-1 1,-5 2-1,-5-1-3064,-3 0 1,-3 0-1,-5-4 2543,-8 2 0,-13 8 0,-9 6 0</inkml:trace>
  <inkml:trace contextRef="#ctx0" brushRef="#br0">17537 6892 7937,'-11'0'865,"6"0"0,10 2 0,8 1 0,5 2 0,2-1-499,3 3 1,-6-6-1,2 6 1,-3-2 0,-1 1-1,-1 2 1,1 2-1,-3-1 1,-2 1 0,-5 1-1,-4 3 1,-2 4-1,-4 3-578,-5 1 0,-2-3 0,-3 5 0,2 0 0,2-1 0,2-4 0,-1-3 1,2-2-1,3 0 0,5-1 148,5-3 1,3-5 0,8-10 0,3-5 0,5-3 0,2-1 0,-1 0 0,-1-1 0,2-1 0,3-1 0,3-2 63,1 1 0,1-4 0,-5-1 0</inkml:trace>
  <inkml:trace contextRef="#ctx0" brushRef="#br0">18199 6604 10781,'-8'3'256,"3"5"1,2 7-1,0 2 1,-2 4-1,2 3 1,1 3-1,1 2 1,-2 1-1,-2 1 1,2-1-1,1-3 1,2-1-89,0-4 0,0-1 0,0-6 0,0-4 0,0-7 0,0-8 1,2-9-1,1-6-893,2-5 736,6 3 0,-5-6 1,5 3-1,-1-3 0,1-1 1,0 3-1,1 2 0,-3 3 1,1 2-1,-1 2 0,1 3 1,-1 2 153,-1 2 0,5 5 0,-3 0 0,1 4 1,-1 4-1,-6 6 0,-2 4 0,-2 6 0,0 4 1,0 3-1,0 0 0,0-2-625,0-1 1,0 0 0,0 4-1,0-3 1,-2-2 0,-1-3 0,-2-2-1,2-2 1,0-3 459,-2-4 0,4 4 0,-6-5 0</inkml:trace>
  <inkml:trace contextRef="#ctx0" brushRef="#br0">18343 6086 7935,'2'-16'0,"1"-1"0,2-3 0,-1 3 515,3 1 0,-4 6 1,7 2-1,1 0 1,2 2-1,1 0 0,2 2 1,2 3-1,1 2 1,-2 3-1,-1 2 1,-3 2-1,-2 3 0,-3 2-332,-1 1 1,-3 1-1,-5 1 1,-4 1-1,-5 2 1,-2-1-1,-3-2 1,1-2-1,1 1 1,2-2-1,3-2 1,0-3-1,2 0-747,-1 0 0,2-3 0,7 3 0,3-2 1,4-3-1,4-1 0,1-2 0,1 0 632,-1 0 0,1 0 0,-1 0 0,0 1 0,1 4 0,-2 5 0,-4 2 0,-4 3 0,-3-1 0,-4 1 0,-3-1-23,-4 0 0,-4 1 0,-2-2 1,-1-2-1,-1-3 0,-2 0 1,1-2-1,2 1 0,3-3 0,2 1-45,2 0 0,-1 0 0,-4-5 0</inkml:trace>
  <inkml:trace contextRef="#ctx0" brushRef="#br0">18674 6791 7907,'-8'0'771,"2"2"0,7 1 1,4 3-1,6 1 1,5-1-1,5-3 0,0-1 1,1-2-1,0-2 1,2-1-1346,-1-2 0,-1-1 0,-4 3 0,1-4 574,-1-1 0,-3-1 0,0-6 0</inkml:trace>
  <inkml:trace contextRef="#ctx0" brushRef="#br0">19379 6503 9748,'-15'-6'0,"3"-4"112,2-2 188,-3 4 1,12-5 0,-2 5-1,7 0 1,9 2 0,6 1-1,4 0-20,2 2 0,2 1 0,1 4 0,-4 1 0,-4 3 0,0 2 0,-3 4 0,-4 0 0,-7 3 0,-4-1 0,-2 2 0,-2 2 0,-2 1 0,-8-2-1482,-5-1 865,1 5 1,-10-5 0,7 2 0,1-5 0,2-5 0,4 0 0,0-2 0,4 2 439,2 0 0,8-5 0,7 2 0,6-2 0,2 0 0,2 2 0,1 0 0,-1 1 0,0 2 0,-1 2 1,-4-1-1,-3 3 56,-1 0 1,-6-2 0,4 0 0,-1 1 0,-6 2 0,-2 1 0,-6 0 0,-1 1 0,-3-1 0,-3-1 0,-4-3 0,-1-4 0,2-1-1542,1 0 0,1-1 0,1-4 0,1-1 1382,3-4 0,4-3 0,6-6 0</inkml:trace>
  <inkml:trace contextRef="#ctx0" brushRef="#br0">19796 6532 7907,'2'13'339,"1"-2"0,2-1 1,-2 1-1,-2 2 1,-1 3-1,0 3 1,0 5-1,0 3 0,0 2 1,0 1 29,0 4 0,0-9 0,0 4 0,0-3 0,0-4 0,0-3 0,0-3 0,-1-3-472,-4-3 1,3-10-1,-2-10 1,2-3 0,2-1-1,0-2 1,2-2 0,1-2-1,3-3 1,1-2 0,1-3-1,-2 1 1,2 2 208,0 1 1,-3 5 0,3-4 0,0 1-1,0 1 1,1 0 0,1 5 0,0 3-1,1 5 1,2 2 0,1 3 0,0 3 34,1 5 1,-6 3-1,-1 6 1,-1 2-1,-2 2 1,-1 2-1,1 3 1,-2 2 0,-1 3-1,-2-1 1,-2-2-1,-1-2 1,-2-1-970,2 0 0,2-2 1,-1 2-1,-1-1 0,-2-4 828,2-1 0,1-8 0,2-1 0</inkml:trace>
  <inkml:trace contextRef="#ctx0" brushRef="#br0">20041 6216 7907,'4'-15'303,"1"1"1,6 4 0,-1 1 0,3-1 0,1 1 0,1 1 0,1 1 0,1 4 0,2 1 0,-1 2 0,-2 2 0,-3 3 0,-2 3 0,-3 3 2,-2 3 0,-1-2 0,-5 8 0,-2 1 0,-2 1 0,-6 2 0,-3-1 0,1-1 0,0-1 0,4 0 0,0-4 0,2-1 0,0-1-230,2-1 1,3-4 0,1-1 0,1 1 0,4-2 0,5-3 0,3-5 0,1-5 0,2-3 0,1-2 0,3 1-729,-3-2 0,4-1 0,0 1 0,0 2 0,1-1 652,0 2 0,-4-5 0,3 5 0</inkml:trace>
  <inkml:trace contextRef="#ctx0" brushRef="#br0">20515 5611 7944,'2'-12'425,"3"2"1,-2 4 0,7 6-1,1 1 1,2 6 0,3 5 0,1 8-1,2 4 1,1 4 0,0 8 0,3 3-1,-1 8 1,-1 2 0,-2 6-1,-1 4-261,-6 8 1,1 5 0,-10-31 0,-1 1 0,0-1 0,-1 0 0,0 1 0,-2 0 0,-1 2 0,-1 0 0,-1 3 0,-1-1-1,-1 0 1,-1 1 0,0-1 0,0-1 0,-1-1 0,1 0 0,0-2 0,0 1 0,-1-1 0,0 0-525,-2 0 1,1-1 7,1 4 1,0 0-1,-3-5 1,1 0-1,-4 38 1,-2-9 0,-2-5-1,-3-3 1,0-4-1,-1-4 1,-2-5-1,-5-5 352,-3-5 0,-8 4 0,4-5 0</inkml:trace>
  <inkml:trace contextRef="#ctx0" brushRef="#br0">17581 5410 8158,'0'-29'0,"0"2"265,0 3 1,-5-2-1,-2 9 1,-1 4-1,-3 8 1,-2 8 0,-3 7-1,-3 4 3,-5 6 0,-3 7 0,-2 10 0,-1 3 1,-4 8-1,-2 6 0,-1 10 0,2 5 1,1 4-1,17-34 0,0 0 0,1 5 0,1 0 1,-1 4-1,1 2 0,0 2 0,1 1 1,0 2-1,1 1 291,1 2 0,0 0-580,1 0 1,1 0 0,3 6 0,0 1 0,0-1 0,1 0 0,1 1 0,1-1-1,1-1 1,1-1 0,1-4 0,0-1 0,2-3 0,1-2 0,2-4 0,2 0 0,3-5-1,1-2 1,16 35 0,4-11 0,2-6 0,3-6-274,2-5 0,-5-3 0,2-4 0,-4-2 0,-3-6 0,-1-2 294,-2-3 0,0 8 0,4 0 0</inkml:trace>
  <inkml:trace contextRef="#ctx0" brushRef="#br0">21868 6244 7879,'-15'-17'0,"1"3"0,0 2 2031,-1 4 1,6 0-1657,-1 4 1,2 4 0,0 0 0,8 8 0,8 4 0,5 3 0,3-3 0,1 0 0,4-3 0,2 2 0,2 2 0,2 2 0,2-3 0,0 0 0,0-3-293,-1 2 1,1 1-1,0-1 1,0-3 0,0 0-1,-1-2 1,-1 2 0,-1-1-1,-4-1 1,-1-3 0,-3 0-1,-2 1 1,-3 2 0,-2 0-185,-2 1 0,-5 4 1,0-1-1,-4 2 1,-4 3-1,-6 1 0,-3 1 1,-3 4-1,-3 1 1,-7 4-1,-4 1 1,-4 2 326,3 0 1,-5 0-1,1-1 1,-2 1 0,-1 0-1,0 0 1,1-2-1,3-3 1,6-3 0,2-2-1,2-2 1,3-2-1,5-6-2714,5-2 1,9-2 2487,2-5 0,7-7 0,7-1 0</inkml:trace>
  <inkml:trace contextRef="#ctx0" brushRef="#br0">23508 6014 8358,'5'-19'0,"-1"-2"0,1 1 0,0-1 892,0 3 1,0 7 0,-5 5 0,0 6 0,0 11-634,0 10 1,0 6-1,0 3 1,-2 2 0,-1 3-1,-2 0 1,0 2-1,0 0 1,1 1 0,-1-1-1,0-3 1,0-4 0,2-1-1,2-2 1,1-1-1,-2-4-1208,-3-1 1,4-2-1,-4-5 1,2 1-1,-1-1 1,-2 0 948,-2 1 0,-8-1 0,-6 1 0</inkml:trace>
  <inkml:trace contextRef="#ctx0" brushRef="#br0">22976 6705 7993,'-15'0'2365,"1"0"-1908,-1 0 0,9 0 0,6 0 0,10 0 0,9 0 0,10 0 0,7 0 0,8 0 0,3 0 0,5-2 0,0-1 0,1-3-88,1-2 0,6 5 0,-1-4 0,-5 2 0,-4-1 1,-7-2-1,-5-2 0,-3 1 0,-4 1 0,-6 0 0,-6 1 1,-3 1-4125,-1 3 1,-7 3 3754,-3 5 0,-4 3 0,-1 6 0</inkml:trace>
  <inkml:trace contextRef="#ctx0" brushRef="#br0">23235 7079 8081,'-7'-8'653,"6"2"1,-6-1 0,9-2 0,3-3 0,4 3 0,4 2 0,3 3 0,3-1 0,3 2 0,2 1-404,0 2 0,-4 2 1,2 2-1,-1 6 1,-4 3-1,-2 1 1,-4 2-1,-3 2 0,-2 3 1,-4-1-1,-5 3 1,-7-1-1,-3 4 1,-3-1-295,-3-1 1,3 2 0,-3-7 0,3-1 0,2-2 0,1-2 0,2 0 0,3 1 0,3-2 0,6-4 0,7-4-49,5-3 0,3-9 1,3-1-1,5-3 1,4-2-1,0-3 0,1 0 1,0 0-1,0 2 1,-1-1-1,1 1 0,2 0 92,2-1 0,-2-6 0,4-1 0</inkml:trace>
  <inkml:trace contextRef="#ctx0" brushRef="#br0">24112 6662 9111,'0'-15'0,"0"1"574,0 0 1,0 7-1,0 9 1,0 11 0,0 9-1,0 5 1,0 4-1,-1 0 1,-3 5 0,0-1-1,0 0-342,3-3 1,-4 3 0,0-3 0,2-3 0,0-4-1,0-1 1,-2-1 0,2-7-412,1-10 1,4-9 0,2-16 0,4-5 0,2-3 0,0-4 0,1-1 0,2-3 0,1-2 0,0-3 0,1 0 0,-1 2 181,0 5 0,6 2 0,-1 2 1,-2 2-1,-1 5 0,-1 7 0,-1 9 1,1 4-1,-1 2 0,0 4 0,-1 4 1,-2 8-1,-3 4 141,-1 6 0,-2 1 1,-5 4-1,0 0 0,0 3 1,0 0-1,0-1 0,-2 1 1,-1-2-1,-4-2 0,1-1 1,0-2-1,2-3-1975,3-5 1,-4 2 0,0-2 1830,2-1 0,1-9 0,2-2 0</inkml:trace>
  <inkml:trace contextRef="#ctx0" brushRef="#br0">24501 5914 8400,'1'-21'0,"2"-2"547,2 1 0,6 3 0,-1 8 0,3 3 0,1 0 1,1 1-1,-1 1 0,2 3 0,1 1 0,3 2 0,-3 0 1,-1 2-1,-1 2-262,-1 6 0,-1-2 1,-4 2-1,-4 2 1,-3 4-1,-4 4 1,-3-3-1,-4 1 1,-4-1-1,-3 3 1,-2-3-1,-1-1 1,2-2-932,1 1 0,6-6 1,1 1-1,-1 1 1,2 2-1,3 1 1,5 1-1,5-2 1,5-2 699,2-2 1,7-4-1,1 3 1,-1 0 0,0 0-1,0 2 1,-1 1 0,-2 0-1,-3 2 1,-4-2 0,-4 2-1,-3 0 1,-2 1 116,0 0 1,-8 1-1,-5-2 1,-6-2 0,-4-3-1,-2 0 1,-3-2 0,0 2-1,-1-1-171,0-1 0,0-1 0,1-5 0</inkml:trace>
  <inkml:trace contextRef="#ctx0" brushRef="#br0">26486 6403 7957,'14'-7'150,"1"-2"1,-1 1 0,1 0 0,-1 0 0,0 1 0,1-1 0,-1 2 0,0-2 0,1 0-19,-1-3 1,-4-4-1,-2-2 1,-2-4-1,-3-1 1,-1-4-1,-2-1 1,0-3-1,-2-4 1,-2-3-1,-6-1 1,-4 1-1,-4 2 1,-1 5 10,1 4 1,2 7-1,2 9 1,0 9-1,-1 9 1,1 12-1,-1 12 1,1 11 0,1 10-1,2 6 1,1 7-1,1 3 1,-1 4 103,1 1 1,1-1-1,-4-1 1,4 2 0,2-1-1,1-1 1,0-8 0,1-8-1,-1-8 1,0-5 0,0-4-1,1-7-800,-3-7 0,6-4 0,-6-8 0,1-4 0,-2-5 0,-2-8 553,1-5 0,-1-4 0,-4-1 0</inkml:trace>
  <inkml:trace contextRef="#ctx0" brushRef="#br0">26069 6777 7957,'-7'-15'378,"6"1"1,-4 0-1,3-1 1,4 1-1,4 0 1,9-1-1,7 1 1,7-2-1,4-2 1,6-1-1,4 1-28,5 2 0,2 4 0,2 0 1,-4 4-1,-5 0 0,-4 2 1,-7 0-1,-7 2 0,-7 4 0,-7 5 1,-6 6-1,-4 5-507,-1 4 1,-6 5 0,-4-1-1,-2 3 1,-1 4 0,2-1-1,3 0 1,1-2 0,4-3-1,2-2 1,2-3 0,4-2 0,5-2 160,2-3 0,9-8 0,1-1 0,2-2 0,0-4 0,2-2 0,0-8 0,-2-4 0,-5-4 0,-3-1 0,-3-2 1,-4 3-1,-4-3 74,-4 1 1,-2 4 0,-4-1-1,-4 3 1,-6 2 0,-4-1-1,-3 3 1,-2 2 0,1 4 0,2 1-1,4 0 1,1 2-395,1 1 1,7 4 0,5 1 0,6 2 0,7-2-1,3 0 1,3 0 0,1 2 0,4-2 0,2 1 341,2 0 0,1 0 0,-1 5 0,-1 2 0,0 2 1,-1 2-1,-3-1 0,-2 0 0,-2 1 0,-5-1 0,-3 0 1,-5 1-1,-1-1 64,-2 1 0,-2-3 0,-1 0 0,-3-4 0,-2-2 0,-3-3 0,-2-3 0,0-6 0,3-7 0,6-6 0,2-2 70,2 0 0,2-4 0,2 1 0,6-3 1,3-4-1,1 1 0,2-1 0,2 4 1,3 2-1,-1 2 0,3 4 0,-3 5 1,3 4-161,-1 5 0,-4-3 0,3 0 0</inkml:trace>
  <inkml:trace contextRef="#ctx0" brushRef="#br0">27464 6547 8041,'-8'14'301,"2"0"0,1 1 0,0 1 0,2 1 0,2 4 0,1 2 0,-2 1 0,-1 0 0,-2-1 0,2 1 0,1 0 125,2 0 0,0-6 0,0 1 1,0-6-1,0-8 0,0-10 1,2-8-1,1-4-401,2-3 0,6-5 0,-1 1 0,2-3 0,3-4 1,-1-1-1,0 0 0,1 4 0,-1 2 0,1 2 1,1 2-1,1 2 0,2 6-583,-1 4 636,-2 4 1,-2 6-1,1 2 1,-1 2-1,-1 6 1,-2 4-1,-3 4 1,-2 3 0,-2 1-1,-3 2 1,-1 0-1,-1-1 1,-3-1-2954,0 0 2875,-8 2 0,-2 5 0,-8 0 0</inkml:trace>
  <inkml:trace contextRef="#ctx0" brushRef="#br0">28543 6302 8702,'-14'-21'0,"0"5"0,-1 5 0,1 0 735,-1-2 0,6 0 1,1 2-1,1 2 1,6-1-1,4 2-401,7 3 1,9 8-1,5 4 1,5 1-1,2 3 1,3 2-1,0 1 1,-1 0 0,1 1-1,-2-1 1,-2-1-1,-1-2 1,-2-1-1,-1 1-342,-2 2 1,-5-4 0,3 1-1,-1 1 1,-5 2 0,-3 0-1,-5-2 1,-2-1 0,-4-1 0,-5 1-1,-9-1 1,-4 3-40,-3 0 0,-6 0 0,1 0 1,-4 4-1,0 0 0,-1 0 1,-1-1-1,-2 1 0,-2 1 1,0 2-1,1-1 0,-1-2-164,2-2 1,2 1 0,1-1 0,2-1 0,3-3 0,5-4 0,6-1 210,8 0 0,13-1 0,15-4 0</inkml:trace>
  <inkml:trace contextRef="#ctx0" brushRef="#br0">29162 6978 7892,'0'-14'1821,"0"4"0,0 4-1490,0 4 1,0 6 0,0 10 0,0 0 0,0 1 0,0 1 0,0 1 0,-2 4-1,-1 0 1,-2 1 0,2-1 0,2 0 0,1-2 0,0 0-113,0 0 0,0 0 1,0-4-1,-2-1 0,-1 1-69,-2-1 0,2-8 0,8-6 66,4-8 0,4-3 1,1 2-1,-1 2 1,-2 2-1,-1 1 1,1 0-1,2 3 1,1 1-1,1-2 1,-1-1-1,0-2-17,1 2 0,-1 0 1,1 0-1,-1-2 1,0 2-1,1 1 1,-1 2-1,2-1 1,2-3-1,1 0 1,-2 0-1,1 3 1,0 1-187,1 0 1,5-5 0,-5 0-1,0 2 1,2 1 0,1 2-1,2 0 1,0 0 0,2 0-1,-1 0 1,3 0 0,-1 0-1,3 0 60,1 0 0,0 0 1,1 0-1,4 0 0,-1 0 1,2 0-1,-1 0 0,3 0 1,-1 0-1,-1 0 0,-2 0 1,-1 0-1,-1 0-52,1 0 0,-2 0 0,-7 0 0,-1 0 1,2 0-1,1 0 0,2 0 0,0 0 1,-1 0-1,1-1 0,1-2 0,2-2 11,2 2 0,4 1 1,-2 2-1,0 0 1,4-2-1,2-1 1,-1-2-1,-1 2 1,-1 2-1,1 1 1,1 0-1,1 0 1,-2 0 9,-2 0 0,-6-5 0,2 0 0,-2 2 0,0 1 1,0 2-1,-4 0 0,-2 0 0,-2 0 0,0 0 0,-2 0 1,-1 0-1,-3 0 130,-2 0 1,-2 0 0,0 0 0,1 0-1,-2-1-238,-4-4 149,-2-3 1,-7-2-1,0 1 1,0-3 0,-2 1-1,-1 0 1,-2 1 0,2-1-1,1-2-424,2-1 0,0-5 1,0-2-1,0-1 1,0-4-1,0-3 1,-1-3-1,-3-4 0,0-4 1,-1-7 340,-2-2 0,-1-4 0,-6-5 0</inkml:trace>
  <inkml:trace contextRef="#ctx0" brushRef="#br0">2892 8820 8173,'-13'-22'0,"2"2"1917,1 4-1050,7 2 0,-4 8 292,7 6-1000,0 12 0,2 12 0,3 10 0,4 4 0,3 6 0,-1 3 0,-2 6 0,3 3 0,-1 3 1,0 2-1,-3 1 0,0-2 0,-2-6 0,1-6 0,-4-3 0,-2-5 0,-1-7-145,0-9 0,-1-13 0,-4-6 1,-3-6-1,0-9 0,3-9 1,4-8-1,2-7 0,4-4 1,5-4-1,2-1-68,3 0 0,1 1 0,3 4 1,3 4-1,2 6 0,0 4 1,2 6-1,1 7 0,2 6 1,-2 5-1,-3 6 0,-5 9 1,-4 9 688,-6 8-575,4-2 0,-13 12 0,0-6 1,-8 3-1,-6-2 0,-6-2 1,-4-2-1,-3-1 0,-2-1 0,2-6 1,2-2-1,2-6 0,1-2-2959,0-6 2899,4-2 0,4-14 0,7-1 0</inkml:trace>
  <inkml:trace contextRef="#ctx0" brushRef="#br0">3438 9367 8173,'15'-5'0,"-1"-1"418,0-2 1,1 3 0,-1-3 0,1 0 0,-1 0 0,-1-3 0,-2-2 0,-3-2 0,0 1 0,-2 0 0,1-1 0,-3 1 0,1-1-395,0 1 0,-2-2 0,-8-2 1,-4-1-1,-5 3 0,-4 5 0,-1 6 1,1 4-1,1 2 0,-1 4 1,-1 6-1,1 5 196,2 3 0,3 7 0,2-2 0,3 3 0,2 0 1,1-1-1,0-2 0,0 0 0,2 0 0,3-2 0,3 1 1,4-3-1,1 1-16,3-3 1,7-2-1,2-2 1,3-1 0,2-2-1,3-1 1,2-1-205,3-1 0,4-1 0,6-7 0</inkml:trace>
  <inkml:trace contextRef="#ctx0" brushRef="#br0">4129 9137 8173,'-15'-2'553,"1"-3"1,0-1 0,-2-4 0,-2 5 0,-1 4 0,0 2-1,-2 4 1,-1 6 0,-2 7 0,1 6 0,2 5 0,4 3-1,1 3-614,1 2 1,7-5 0,4 1 0,2-2 0,4-3 0,2-1 0,6-1 0,3-5-1,3-4 1,1-5 0,4-3 0,2-2 0,1-1 60,-2-3 0,11-8 0,-2-3 0</inkml:trace>
  <inkml:trace contextRef="#ctx0" brushRef="#br0">4373 9180 8131,'0'-15'475,"0"6"1,-1 1-1,-4 1 1,-5 6-1,-2 4 1,-3 8-1,1 7 1,-1 6-1,1 3 1,0 2-1,-1-1-238,1 1 0,6 0 0,3 0 0,4 0 1,1-1-1,0-1 0,0-1 0,1-4 1,2-1-1,4-5 0,1-5 0,3-6 1,2-3-568,1-2 1,0-2 0,1-3 0,-1-6 0,1-5 0,-1-5 0,0-1 0,1-4 0,-2-1 0,-2-1 0,-2 0 0,1 3 0,-2 2 352,-3 3 1,1-4-1,1 4 1,-1 6 0,0 8-1,-3 12 1,-1 8 0,-2 7-1,0 2 1,0 1 95,0-2 1,0 4-1,0-7 1,0-2-1,0-1 1,0-1-1,2-1 1,1 0-1,3 1 1,2-2-457,3-4 1,2-9-1,2-11 1,-1-7-1,-1-4 1,-2-4-1,-1 1 1,1-2 0,2 1-1,1 1 1,-1 2-1,-2 2 710,-1 1 0,-6 8 0,4 1 1,-1 8-1,-4 9 0,-1 7 1,-2 5-1,0 3 0,0 1 0,0 2-273,0-2 1,-5 4 0,0-7 0,2 0 0,1 0 0,2 1 0,2-3 0,1-1 0,3-3 0,2-5-447,3-8 1,2-6 0,2-9 0,-1-1-1,0-3 1,1-5 0,-1-5 0,1-3-1,-1-1 1,0 1 0,-1 1 0,-2 3-1,-1 0 612,1 4 1,-4 4 0,-1 5 0,-1 4 0,0 6 0,-4 12 0,-2 7 0,-4 5 0,2-1-160,1-2 1,2 3 0,0 0 0,0-1 0,2-1-1,1 1 1,3 1 0,2 0 0,2 1 0,-1-1-1,1 0 1,1 0 0,0 0-73,-1-1 1,1-1 0,-5-1 0,1 0 0,-1-3 0,-3 0 0,-3-2 0,-3 0 0,-3-3 0,-2-1 0,-3-4 0,-2-1 0,-2-2-3550,1 0 3514,0 0 0,-1 0 0,1 0 0</inkml:trace>
  <inkml:trace contextRef="#ctx0" brushRef="#br0">4992 9467 8998,'14'-4'0,"-1"-3"0,-2 1 0,-1-2 0,1 1 0,2-1 0,1 0 0,2-3 0,2-1 0,3-4 0,1-2 578,4-1 1,-1-5 0,1 3 0,-4-1 0,-1-2 0,-3 0 0,-2 0 0,-4 0-1,-2 1 1,-5 4 0,-5 5 0,-5 4 0,-6 5-779,-7 4 0,1 4 0,-6 7 0,1 9 1,1 6-1,-1 4 0,1 0 0,2 0 1,4 1-1,6 2 0,1 0 0,1-3 0,1-4 428,3 1 1,1-1-1,4-1 1,3-4 0,4-4-1,4-2 1,1-1 0,2-2-1,2-3 1,3-2 0,-1-2-1,3-3 1,-2-1 430,-1 0-915,6 0 1,-10-5-1,5-1 1,-2-2 255,0-3 0,0-2 0,-4-1 0</inkml:trace>
  <inkml:trace contextRef="#ctx0" brushRef="#br0">5697 9367 8761,'0'-15'2671,"0"1"1,0 0-1,2 2-2671,2 8 0,-2 5 0,4 14 0</inkml:trace>
  <inkml:trace contextRef="#ctx0" brushRef="#br0">5668 9554 8929,'-8'1'6863,"3"4"-6863,4 5 0,1 3 0,0 1 0</inkml:trace>
  <inkml:trace contextRef="#ctx0" brushRef="#br0">8805 8806 8156,'0'-15'0,"0"1"0,-2 1 0,-1 2 814,-2 1 0,-1 2 0,2 0 0,0 8 0,0 10-548,3 7 1,1 6 0,0 7 0,0 2 0,0 3 0,0 2 0,0 1 0,0 1 0,0-2 0,0-2 0,0-2 0,0-1-1,1-1 1,3-4 0,0-2-493,0-2 0,2-2 1,-1-7-1,0-1 0,-1-2 1,3-3 225,1-2 0,-5 6 0,3-4 0</inkml:trace>
  <inkml:trace contextRef="#ctx0" brushRef="#br0">8402 9439 9099,'-15'0'0,"1"0"566,0 0 0,7 0 1,9 0-1,11 0 0,11-2 1,7-1-1,9-2 1,5 0-1,5 0 0,1 1 1,3 0-65,2 3 0,2-4 1,-1 0-1,1 2 0,1 2 1,0-1-1,-1-1 1,-9-2-1,-7 2 0,-9 1 1,-2 2-1,-4 0-2902,-3 0 1,-10 2 0,-11 1 2399,-6 2 0,-5 12 0,-6-1 0</inkml:trace>
  <inkml:trace contextRef="#ctx0" brushRef="#br0">8689 9798 8016,'-14'0'0,"0"0"664,-1 0 0,7-1 1,5-4-1,6-3 0,8-2 1,5 2-1,5 2 1,2 1-1,2 0 0,2 1-246,2 0 0,0 3 0,-2 1 1,-3 0-1,-3 1 0,-2 4 0,0 5 1,-3 4-1,-5 4 0,-6 1 0,-3 0 1,-4 2-728,-3 3 1,-4-2 0,-9 1 0,-3-3 0,1 0 0,-1-1 0,3-2 0,2-2 0,4-4 0,0-1 0,4-1 1160,2 1-801,1-7 1,7 3 0,3-6-1,4 0 1,6 0 0,2-1-1,4-2 1,0-4 0,1-1-1,0-1 1,4-1 0,1 2-1,2 0-4196,0 0 4145,-1-2 0,8-4 0,0 0 0</inkml:trace>
  <inkml:trace contextRef="#ctx0" brushRef="#br0">9653 9352 7988,'0'-14'1117,"0"0"-716,0 6 1,0-2 0,0 12 0,0 7 0,0 9 0,2 6 0,1 5-1,2 4 1,-2 2 0,-1 0-122,-2-3 1,0 0 0,0 0 0,0 0 0,0-4 0,0-6-1,0-3 1,0 0 0,0-4-377,0-9 1,0-12 0,0-15 0,0-2 0,1-2 0,3-4-1,2-3 1,2-1 0,2-1 0,-1 0 0,1-1 0,1-2 87,2-2 1,-4 3-1,1 3 1,1 4-1,2 5 1,3 5-1,1 4 1,3 6-1,-3 6 1,-1 6-1,-3 8 1,-2 7 106,-1 6 1,-7 3 0,2 2 0,-4 1 0,-1 2-1,0 1 1,0-1 0,0-1 0,-1-2 0,-2-1-1,-2 1 1,2-2-1989,1-3 1,2 2 0,2-9 1888,2-4 0,11-5 0,7-8 0</inkml:trace>
  <inkml:trace contextRef="#ctx0" brushRef="#br0">10027 8719 7988,'2'-21'0,"1"-1"592,2 0 1,5 1-1,-4 7 1,2 1-1,3 2 1,2 3-1,1 1 1,1 4-1,-2 3 1,-2 3-1,-3 4-370,-2 1 0,-1 6 1,-7 7-1,-2 1 1,-6 4-1,-3-1 0,-1 1 1,-1-4-1,1 1 1,1-3-1,2 1 1,1-3-1,1-2-493,1-2 0,0 1 0,5-1 1,-2 0-1,3-1 0,5-3 1,7-6-1,3-2 0,1-2 0,2 2 1,2 1 380,1 2 1,2 1-1,-4-3 1,2 4 0,-1 1-1,-2 3 1,-3 2 0,-4 1-1,-4 0 1,-5 1-1,-5-1-146,-4 1 1,-4-6 0,-1-1-1,-2 0 1,-2-1 0,-1-1-1,1-3 1,2-1 0,2-2 0,0 0 35,-1 0 0,-6 6 0,-1 2 0</inkml:trace>
  <inkml:trace contextRef="#ctx0" brushRef="#br0">10459 9611 7988,'-14'0'0,"-1"-1"510,1-4 1,4 3-1,2-4 1,3 1-1,7 0 1,6 1-1,6-1 1,4 0-1,3 2 1,0 1-1,-1 2 1,0 0 2674,0 0-3722,-4 0 1,7-5 0,-6 1 0,4 0 536,1 3 0,2-6 0,5-1 0</inkml:trace>
  <inkml:trace contextRef="#ctx0" brushRef="#br0">11380 9309 7988,'-5'-14'0,"-1"-1"317,-2 1 1,4 0 0,0-1 0,4 2 0,4 4 0,6 4 41,3 3 0,3 2 0,3 0 0,3 0 0,2 0 0,-1 2 0,-3 3 0,0 3 0,-1 1 0,-2 1 0,-2 1 0,-6 2 0,-2 1 0,-4 2-510,-1 4 0,-9-4 1,-4 4-1,-5 0 1,-5-1-1,0-2 1,1-1-1,0-1 0,1-1 1,0 0-1,2-1 3,1-3 1,9-4-1,7-6 1,8 0 0,5 0-1,3 0 1,2 0 0,2 0-1,1 0 1,1 2 0,-1 3-1,0 3 438,-3 0 0,-2 4 1,-4-2-1,0 3 0,-4 1 1,-2 1-1,-6-1 1,-6 0-1,-9 1 0,-2-2 1,-3-2-1,1-3-842,2-2 0,-4 4 1,2-6-1,1 0 552,2-3 0,2-1 0,-1 0 0</inkml:trace>
  <inkml:trace contextRef="#ctx0" brushRef="#br0">11811 9410 8257,'15'1'227,"-1"4"0,-1 3 0,-2 7 0,-3-1 1,-1 0-1,-4 2 0,-2 4 0,-1 2 0,0 2 1,0-2-1,0-1 0,0-2 0,0 1-121,0-1 1,0-5 0,0-4-1,-1-1 1,-2-2 0,-2-7-1,2-8 1,1-5 0,2-3-1,0-2-211,0-1 1,6-6-1,2 2 1,2-1-1,0 0 1,1 0-1,0 2 1,0 1 0,-1 2-1,1 0 1,2 1-1,1 4 1,0 3 366,1 1 1,-1 7 0,1-2 0,-3 5 0,0 5 0,-4 4 0,-2 4 0,-3 3 0,-1 3 0,-2 4 0,0 1 0,0-2 0,0 0-482,0 1 0,0-6 0,-2 3 0,-1-4 0,-2-2 0,2 0 0,1 1 0,2-1 219,0 0 0,0-6 0,0-1 0</inkml:trace>
  <inkml:trace contextRef="#ctx0" brushRef="#br0">12157 8935 9281,'4'-14'0,"3"-1"0,-1 1 0,2 1 473,0 4 1,2-3 0,4 8-1,1 0 1,-1 3 0,0 1-1,1 1 1,-2 4 0,-2 5-1,-3 3 1,-2 3 0,-1 1 0,0 4-357,0 1 0,-1-3 0,-4 5 1,-1 0-1,-2 0 0,-2-1 0,2-2 1,1-4-1,2-1 0,0 0 0,0 2-111,0 1 1,2 0-1,2-6 1,8-4-1,3-4 1,5-5-1,-3-3 1,1-3-1,-1-1 1,4-1-1,2 2-1301,2-1 0,-2-2 0,-1 2 0,0 1 1295,1 0 0,-6-5 0,4 3 0</inkml:trace>
  <inkml:trace contextRef="#ctx0" brushRef="#br0">13063 9396 8398,'-14'0'4723,"7"-5"-4540,7 0 0,8 0 0,11 7 1,4 1-1,1 3 0,0 1 1,1 1-1,1-2 0,0 2 1,-3-2-1,1 2 0,-1-1 1,-4-1-1,-3-1-145,-2 1 1,-1-2 0,-3 5 0,-7 2 0,-6 2 0,-8 2 0,-7-1 0,-6 0 0,-5 1 0,-4-1 0,-6 2 0,-1 2-230,2 1 0,-2 0 0,6-5 0,2 1 1,2 1-1,3 0 0,3 0 0,5-5 0,4-1 1,6-2-1399,4 3 0,5-5 0,5-1 0,4-3 1589,4-2 0,14 0 0,4 0 0</inkml:trace>
  <inkml:trace contextRef="#ctx0" brushRef="#br0">13595 9554 7956,'-9'0'401,"-1"0"1,-1 0 0,-2 0 0,-1 1-1,-1 3 1,1 2 0,1 2-1,2 3 1,3 2-230,2 1 1,1 2-1,5 2 1,0 1-1,0-1 1,0-2-1,1-2 1,4 0-1,5 1 1,3-2-1,3-2 1,1-3-1,2-2 1,1-3-170,0-1 1,1-2-1,5-2 1,-4-2-1,-1-6 1,-2-4-1,0-4 1,0-3-1,-3 0 1,-3-1 0,-5 0-1,-1-2 1,-4 0-58,-2 0 1,-7 0 0,-4-3-1,-4 3 1,-4 4 0,-2 6 0,-4 4-1,-5 4 1,-3 1 0,0 0 0,2 4-1,1 4 54,0 7 0,0 2 0,0 3 0</inkml:trace>
  <inkml:trace contextRef="#ctx0" brushRef="#br0">15538 9036 8463,'-15'0'0,"1"0"254,-1 0 1,6 0 0,1 1-1,1 4 1,6 5-299,4 3 0,5-5 0,6-4 0,1-2 0,-1-2-1152,1 0 0,-6 0 1196,1 0 0,-1-6 0,6-2 0</inkml:trace>
  <inkml:trace contextRef="#ctx0" brushRef="#br0">5136 10906 8377,'0'-14'-137,"0"4"1,0 1-1,0-2 1,-2-2-1,-1-2 1,-2 1-1,2 0 1,1-1-1,1 2 47,-4 4 1,4-4 0,-4 3 0,3-2-1,1-1 1,-3 2 0,0 1 0,-1-1-1,-2 0 641,-2 1 0,1 4 0,0 9 1,1 5-1,4 8 0,2 6 1,1 7-1,0 3 0,0 2 0,0-1 1,0 2 2457,0 2-2976,6-5 0,0 3 1,6-8-1,-3-3 0,2-4 1,2-4-1,1-4 1,1-2-1,-1-5 0,1-5 1,1-7-1,1-7 1,2-8-51,-1-6 0,-2-2 1,-2-4-1,1-4 1,-2-2-1,-2 2 1,-3 3-1,0 3 1,-2 1-1,1 6 1,-3 2-234,3 6 0,1 15 0,6 12 0,0 12 0,1 8 1,-1 6-1,1-1 0,1 2 0,1-2 0,2 0 0,1-5 1,-1-4 508,0-7 0,-5-5 0,-6-2 0,0-6 0,-1-6 0,-1-10 0,-3-7 0,-1-6 1,-2-2-1,0-4 0,0-3-483,0-1 0,0-3 0,0 4 0,0-1 0,0 1 0,0 3 0,0 5 224,0 5 0,6-4 0,2 1 0</inkml:trace>
  <inkml:trace contextRef="#ctx0" brushRef="#br0">5683 10834 8277,'6'15'488,"-4"-7"1,10-2 0,-2-6 0,3 0 0,1 0 0,1 0 0,1-1 0,1-4 0,2-6 0,-1-5 0,-2-5 0,-2 0 0,1-1-379,-1-1 1,-1 4-1,-4-3 1,-4 1 0,-3 3-1,-2 2 1,-2 2 0,-3 1-1,-4 2 1,-6 3 0,-2 3-1,-2 7-191,1 6 0,0 6 0,1 4 0,-2 2 0,3 3 0,5 2 1,4 1-1,2 0 0,1-2 0,0 0 0,3-2 0,2-3 1,4-1-142,5 1 1,7-5 0,4 2 0,3-5 0,6-1-1,6-2 222,0-3 0,19 3 0,-3 0 0</inkml:trace>
  <inkml:trace contextRef="#ctx0" brushRef="#br0">6632 10676 8650,'-19'-14'581,"0"-1"1,4 2 0,6 4-1,-1 7 1,2 9 0,3 10 0,4 7-1,2 7 1,4-1 0,3 0 0,2-1-430,-1 0 1,1-2 0,4-1-1,1-4 1,-2-1 0,-2-4-1,-2-2 1,2-6 0,2-4-1,2-3 1,-1-4 0,-1-4-1,-2-7-304,-1-5 0,-1-7 0,6 1 1,-3-3-1,0-2 0,-3 2 0,1 3 1,-1 5-1,-1 3 0,0 3 18,0 3 1,0 5-1,2 12 1,-4 6-1,-1 6 1,0 3-1,0 2 1,-1 0-1,3-1 1,-1-1-1,2-3 1,-1-1 639,-1-6 1,5-4 0,-3-3 0,0-11-1,-3-9 1,-3-5 0,-2-1 0,-2-1 0,-1-1-1,-4-2-1088,-1-3 0,4 1 1,-6 2-1,0 1 1,2 0-1,4 1 1,2 4 581,2 3 0,6 2 0,2-1 0</inkml:trace>
  <inkml:trace contextRef="#ctx0" brushRef="#br0">7164 10690 8065,'8'-14'815,"4"4"1,-8 1-1,-2-1 1,-5 2-1,-7 7 1,-3 7-1,-1 10-571,0 5 0,1 3 1,2 5-1,3-1 0,1 0 1,4-3-1,1-1 0,2 0 1,0-2-1,0-2 0,2-4-1105,3-2 768,3-6 1,6-2 0,1-6-1,-1-1 1,0-6 0,-1-5 0,-2-8-1,-1 0 1,1-3 0,0 3 0,-1-3-1,-4 2 1,-1 1-108,0 2 1,1 2 0,-2 5-1,0 6 1,0 11 0,-3 9 0,-1 4-1,0-1 214,0-2 0,0-2 0,0 0 1,0 1-1,0-1 0,2-1 1,3-5-368,4-8 1,4-2-1,1-7 1,1-2-1,-1-2 1,0 0 0,1 2-1,-1 3 1,1 1 1202,-1 4 0,-6 3 0,-3 5 0,-4 5 1,-1 2-1,0 3 0,-1-2-1108,-4-4 0,5-4 0,0-10 1,8-4-1,5-3 0,1 3 0,-1 2 1,-2 3-1,-1-1-2591,1 2 3119,2 1 0,-4 2 0,-1 2 0,0 1 0,-1 3 1,-1 2-1,-1 2 0,0-1-917,-1 1 1,3-7 0,-4 0 0,3-6 646,2-6 0,2-11 0,4-2 0</inkml:trace>
  <inkml:trace contextRef="#ctx0" brushRef="#br0">7654 10633 10474,'0'-14'0,"1"-1"0,2 1 0,4 3 0,-1 6 0,1 10 0,-4 6 213,-2 3 1,-1 7 0,0 3 0,0 3-1,0 3 1,0 2 0,0 2 0,0 0-1,0-1 1,0 1 0,0-2 0,0-2-1,0-1-213,0 0 0,0-1 0,0 1 0</inkml:trace>
  <inkml:trace contextRef="#ctx0" brushRef="#br0">7567 10834 8065,'-5'-14'0,"1"0"0,0-1 508,3 1 0,1-1 0,0 1 0,0 0 0,1 1 0,6 3 0,6 4 0,4 1 0,2 0 0,1 0 0,0 1 0,1-1-735,0 2 1,-2 1-1,-4 2 1,-1 0-1,0 0 227,1 0 0,-7 6 0,-2 2 0</inkml:trace>
  <inkml:trace contextRef="#ctx0" brushRef="#br0">6834 10086 8639,'-37'-6'637,"3"-4"0,10-1 1,5 1-1,6 6 0,10 2 1,11 2-1,10 0 0,4 0-260,4 0 1,7 0 0,6 0 0,2 0-1,2-2 1,0-1 0,1-3 0,-1-2-1,1-3 1,4-2 0,4-2 0,-1-1-1,-2-1-560,1-2 1,1-7 0,5 2 0,-2-5 0,-3-3 0,-1-3 0,-2 0 0,0-2-1,0 0 1,-3-2 0,-5-1 0,-7 0 0,-2 1-3640,-3-1 3901,1-1 0,-7 4 1,-4 5-1,-5 6 1,-5 7-1,0 3 0,-2 2 1,-1 1 106,-7 3 1,1 6-1,-7 10 1,0 7-1,1 6 1,1 3-1,3 6 1,1 2-1,2 5 1,0 2-1,0 3 1,0 3-1,2 5-131,3 5 0,3-2 0,6 3 1,0 5-1,2 9 0,2 5 0,3 5 1,-11-38-1,1 0 0,0 2 0,0-1 1,0 2-1,0-1 0,2 2 1,1 0-1,1 0 0,1 0 0,1 0 1,1-2-89,0-1 0,1-2 0,21 30 0,6-7 0,4-2 0,-1-4 0,1-5 0,-4-8 0,-1-8 0,-2-5 0,0-2 1,0-4-1,-3-5 0,-6-3 33,-10-2 0,-7-6 0,-2-2 0</inkml:trace>
  <inkml:trace contextRef="#ctx0" brushRef="#br0">15034 9511 8737,'-22'0'642,"2"0"0,9-5 0,3-2 0,4-1 1,7-1-1,11-1-338,13 1 1,10 4-1,11-3 1,5 0 0,4 1-1,4 1 1,1 1 0,1 0-1,-1 1 1,-1 0 0,-7 3-1,-9 1 1,-10 0 0,-6 1-1543,-5 4 0,-11 3 0,-13 7 1238,-8-1 0,-18 7 0,-4 1 0</inkml:trace>
  <inkml:trace contextRef="#ctx0" brushRef="#br0">15149 9669 11148,'-14'0'0,"3"0"0,7 0 0,14 0 0,12 0 0,9 0 274,2 0 0,12-5 0,-2-1 1,2-1-1,1-1 0,1 0 1,1-1-1,-2-1 0,-3 1 0,-4-3 1,-6 0-1,-4-3 0,-5 1-2176,-5-1 1,-9 1 0,-6-2 0,-4-3 1901,-4-5 0,-11-3 0,-7-2 0</inkml:trace>
  <inkml:trace contextRef="#ctx0" brushRef="#br0">15509 9223 7975,'-19'-29'309,"-1"0"1,8 5 0,5 2 0,4 3 0,3 6 0,6 7 0,6 4 0,2 4 0,2 1 0,3 3 162,5 2 0,3 0 0,2 3 0,0 1 0,1 2 0,2 5 0,2 3 1,-1 4-1,1 1 0,-2 2 0,-3 1 0,-5 4 0,-5 3-459,-6 0 0,-1 4 0,-7-4 0,-3 1 0,-7-1 0,-9 0 0,-9 0 0,-4 1 0,-2 0 0,1-1 0,-1 0-13,0 0 0,-6 7 0,-2 7 0</inkml:trace>
  <inkml:trace contextRef="#ctx0" brushRef="#br0">18127 9453 8201,'0'-14'369,"0"-1"1,0 6-1,2 2 1,1 6-1,2 10 1,-2 10-1,-1 12 1,-2 4-1,0 5 1,0 0-152,0-2 0,0 2 0,0-6 0,0-2 0,0-2 0,0-3 0,0-3 0,0-4 0,0-8 0,0-7-251,0-10 0,0-12 0,0-7 0,1-5 0,2-3 0,4-3 0,1 0 0,3-2 1,2 2-1,1 0 0,1 3 0,-1 3 492,0 5-394,1 3 0,-1 8 1,2 2-1,2 3 0,1 3 1,0 7-1,0 7 1,0 9-1,-1 8 0,-4 4 1,-2 4-1,-4-2-155,-2-2 1,0-1 0,-2-1-1,0 1 1,0-2 0,-3-1 0,-1-4-1,-1-2 1,-3-6 89,0-3 0,-8-8 0,4 4 0</inkml:trace>
  <inkml:trace contextRef="#ctx0" brushRef="#br0">18429 8734 7797,'0'-15'0,"-1"1"0,-2-1 1479,-2 1-1050,0 0 1,7-1 0,2 3 0,6 2 0,4 5 0,6 4 0,3 1-185,5 0 1,-4 0-1,0 1 1,0 2 0,-2 4-1,-3 1 1,-3 3 0,-3 2-1,-3 3 1,-6 1 0,-2 4-1,-5 0 1,-5 1 0,-8-1-579,-5 0 1,2 0-1,-5-4 1,0 2-1,1-3 1,4-3-1,3-5 1,5-1-1,6-4 1,12-3 399,9-5 0,1 2 1,7-5-1,2 1 1,-1 4-1,1 2 1,-4 1-1,1 0 1,-2 0-1,-2 1 1,-5 2-1,-4 4 83,-4 1 1,4 1-1,-7 6 1,-5-1 0,-6 0-1,-5-1 1,-3-2 0,-1-3-1,-4 0 1,0-1 0,-1-1-1,1-1 1,0 0-2395,4 0 0,6 1 1,1-3 2243,-1 2 0,4 6 0,1-3 0</inkml:trace>
  <inkml:trace contextRef="#ctx0" brushRef="#br0">19321 9352 7974,'-14'-14'856,"0"0"1,1 4 0,2 2 0,4 2 0,4 4-550,5 5 0,12 0 0,0 7 0,4 0 0,3-1 1,3 1-1,3 1 0,0 0 0,-1 0 0,-2-3 1,0 0-1,-2-1 0,-1 1 0,-2-2-336,0 0 0,0 6 0,-4-4 0,-3 1 1,-2 1-1,-5 1 0,-5 0 0,-5 0 0,-5-1 1,-2 1-1,-4 2 0,-3 1-112,-5 1 0,-5-1 1,-3 1-1,-2-1 0,1 2 1,-1 2-1,1 1 0,1-2 1,1 1-1,2-1 1,2 3-1,2-4-1232,1-5 0,6 2 1,-1-4-1,3 2 1373,2-1 0,-1-4 0,1-6 0</inkml:trace>
  <inkml:trace contextRef="#ctx0" brushRef="#br0">20559 8949 8011,'0'-19'25,"0"0"1,0-5 0,0 5-1,0 0 1,0 0 0,0-1 0,1 3-1,2 1 1,2 1 421,-2 1 0,1 6 1,-1 5-1,2 8 0,-2 9 1,-3 12-1,-5 9 0,-5 10 1,-2 4-1,-3 7 0,1 5 1,-2 6-361,-3 3 0,3 2 1,-2-1-1,5-3 1,4-2-1,-1-2 1,2-5-1,3-6 1,4-10-1,1-10 1,1-7-1,4-8 1,5-7-73,3-6 0,2-4 1,3-2-1,3-3 0,0-2 1,1-2-1,-1-3 0,0-4 1,-4-2-1,-1-2 0,0 1 1,0 2 17,-2 2 1,-1-1-1,-10 1 1,2 0-1,-2-1 1,-3 1-1,-4-1 1,-8 1-1,-3 0 1,-6 1 0,-2 2-1,-2 3 1,-2 0-733,-2 0 0,0 4 0,2 0 0,1 2 0,4 2 0,1 0 0,4 2 699,1 2 0,8-2 0,1 4 0</inkml:trace>
  <inkml:trace contextRef="#ctx0" brushRef="#br0">20789 9324 8032,'14'-15'330,"1"2"0,-1 4 0,0 4 0,-1 5 0,-2 5 0,-3 4 0,-1 6 1,-4 4-1,-2 5 0,-1 5 0,0 3 57,0 1 1,0 1-1,0-5 1,0-1-1,0 0 1,0-3-1,0-2 1,0-3-1,0-5-431,0-9 0,5-14 1,2-16-1,1-3 1,3-2-1,2 0 0,1 1 1,0-1-1,1 0 1,1 2-1,1 1-15,3 2 0,-1 7 0,-5-2 0,1 4 1,-1 6-1,-1 5 0,-2 8 0,-3 7 1,-2 5-1,-3 5 0,-1 1 0,-2 3-161,0 3 1,0 0 0,0 0 0,0-3 0,-2-2-1,-1-1 1,-2-1 0,2 1 0,0-1 0,0 0 219,-2-4 0,7-7 0,6-4 0</inkml:trace>
  <inkml:trace contextRef="#ctx0" brushRef="#br0">21235 8820 8032,'5'-19'0,"1"0"491,2 1 1,2 2 0,4 3 0,2 4 0,2 4 0,1 3 0,0 2 0,2 0 0,1 2 0,0 3 0,-2 4 0,-4 4 0,-2 1-180,0 1 0,-1 4 0,-3 2 0,-5 1 0,-4 4 0,-1 1 0,-1 2 0,-4-2 1,-3-2-1,-2-1 0,1 0 0,-1-1 0,2-2-478,3-1 0,2-4 0,0 4 0,0-6 1,4-4-1,7-6 0,7-4 0,2-3 0,4-3 1,1-2-1484,4-3 843,-5-2 0,6-2 806,-3 1 0,9-7 0,4-1 0</inkml:trace>
  <inkml:trace contextRef="#ctx0" brushRef="#br0">22515 9554 8323,'-5'-15'0,"1"1"0,2 0 396,5-1 1,7 7 0,9 3 0,5 4-1,5 1 1,4 0 0,6-2 0,4-1-1,5-2-248,5 2 1,2 1 0,3 2-1,0 0 1,-2 0 0,-4 0-1,-5 0 1,-9 0 0,-8 0 0,-7-1-1,-6-2 1,-4-2-149,0 2 0,-7-5 0,1 0 0</inkml:trace>
  <inkml:trace contextRef="#ctx0" brushRef="#br0">23105 9223 8634,'-5'-15'322,"0"1"0,1 4 1,5 4-1,4 4 1,5 9-1,4 6 1,5 4-1,4 4 1,1 1-1,0 2-71,1-1 1,-2 6 0,-1-2 0,-1 5 0,-5 0-1,-5-2 1,-6-1 0,-4-2 0,-2-1 0,-4-2 0,-5 0-1,-3-2 1,-2-3-2881,-5-3 2629,4-2 0,-11 1 0,5-1 0</inkml:trace>
  <inkml:trace contextRef="#ctx0" brushRef="#br0">23925 9295 10503,'0'16'185,"2"3"0,1 7 1,2 6-1,-2 6 1,-1 3-1,-1 4 0,2 0 1,2 0-1,-2-5 1,-1-4-1,-2-5 1,-2-6-144,-2-5 0,0-11 0,-4-6 1,2-7-1,3-9 0,1-6 1,4-4-1,1-2 0,3-3 1,2-2-1,3-2-57,2-1 0,2-3 1,1 4-1,1-1 0,2-1 1,-1 2-1,0 2 1,-1 4-1,2 6 0,1 7 1,-1 6-1,0 6 1,0 2-1,-1 6 200,-4 7 1,4 9 0,-10 9 0,0 1 0,-4-1-1,-2-2 1,-2-1 0,0 0 0,0-2 0,0-1 0,0-4-1,-2-1-1397,-2-3 1,2-3 0,-4 0 1211,-1-1 0,12 1 0,-3-1 0</inkml:trace>
  <inkml:trace contextRef="#ctx0" brushRef="#br0">24616 9223 8017,'0'-15'524,"6"7"1,4 4 0,2 2 0,3 2 0,1 2-1,1 2 1,4 6 0,3 1 0,5 0 0,3-1 0,0 1-1,-2 2-300,-1 1 0,-2-1 0,-1-2 1,-4-1-1,-1 1 0,-3 2 1,-4 1-1,-4 1 0,-7-1 0,-8-1 1,-8-2-1,-8 0-442,-6 5 0,0-1 0,-10 4 0,0-3 0,2 0 1,0 1-1,3 3 0,2-1 0,3 0 0,3 0 0,4-1 1,6-2-1,4-2-5530,6 0 5748,2 1 0,15-7 0,3-2 0</inkml:trace>
  <inkml:trace contextRef="#ctx0" brushRef="#br0">25637 8993 8053,'-6'-8'354,"3"1"0,-7 7 0,-1 2 0,-2 4 0,-3 9 0,-2 7 0,-2 7 0,-1 4 0,-2 7 0,1 5 0,-2 5-178,2 1 0,1-3 0,7 3 0,1 0 0,2-3 0,3-3 0,1-8 0,4-5 1,1-5-1,4-3 0,3-5 0,4-5 0,6-4-206,4-5 0,-1-4 1,4-1-1,0 0 0,1 0 1,2-1-1,1-3 0,-1-2 1,-1-2-1,0-2 0,-1 1 1,-4-1-1,-5-1 735,-4-2-569,3-1 0,-12 0 1,3-1-1,-9 1 0,-8-1 1,-6 1-1,-4 1 1,-2 4-1,-2 4 0,-4 2 1,-1-1-1,-3 0-136,-2 0 0,5 3 0,-3 1 0</inkml:trace>
  <inkml:trace contextRef="#ctx0" brushRef="#br0">25465 9885 8253,'-15'0'0,"1"0"0,-1-2 0,1-3 0,0 4 0,-1-6 0</inkml:trace>
  <inkml:trace contextRef="#ctx0" brushRef="#br0">2633 12503 8253,'-29'-6'0,"0"-4"0,2-1 584,3 2 1,6-3 0,15 8-1,13 0 1,12 3-282,10 1 0,11-5 0,10-1 1,4-2-1,6-2 0,4 0 1,5 2-1,5 0 0,3 0 1,-1-1-1,-2 1 0,-3 3 0,-4 3 1,-3 2-1816,-4 0 931,-17 7 1,-6 1 0,-16 8 0,-7 5 580,-5 7 0,-12 8 0,-8 7 0</inkml:trace>
  <inkml:trace contextRef="#ctx0" brushRef="#br0">2848 12834 8471,'-36'-1'0,"4"-3"0,8-2 307,9-2 0,9 5 1,12-3-1,9 1 0,9-2 1,8 1-1,8-2 0,6 0 1,7-3-1,4-2 1,4-1-1,1-1-256,-1 1 0,-2-1 0,-1 1 1,-1 0-1,-1 1 0,-3 2 1,-7 3-1,-6 0 0,-6 0-51,-4-4 0,-1 0 0,0-3 0</inkml:trace>
  <inkml:trace contextRef="#ctx0" brushRef="#br0">3338 11899 8193,'14'0'179,"5"0"0,2 0 0,1 2 1,5 4-1,4 8 0,4 9 1,2 6-1,3 4 0,1 6 1,1 2-1,-4 2 0,-4 2 184,-4 3 1,-7-3 0,-6 3 0,-6-4 0,-6 0 0,-5-3 0,-6-1 0,-7-3 0,-8 0 0,-4-1 0,-7 3 0,-4-1 0,-2 2 0,0 3-364,-1 4 0,1 7 0,-5-3 0</inkml:trace>
  <inkml:trace contextRef="#ctx0" brushRef="#br0">5222 12403 8405,'-27'-13'814,"3"3"0,3-1 0,12 6 0,9 4-491,14 4 1,16-2-1,10 4 1,7-3 0,6-2-1,4 0 1,4-2 0,1-1-1,-1-2 1,-2 0 0,-3 1-1,-5-1 1,-8 2 0,-9 1-4926,-9 2 4602,-4 0 0,-19 6 0,-4 2 0</inkml:trace>
  <inkml:trace contextRef="#ctx0" brushRef="#br0">5265 12388 10686,'-35'7'0,"5"4"0,6 6 0,3 9 0,3 6 0,2 10 0,4 7 0,2 10 0,5 4 0,4 2 0,1-1 219,0 0 1,0-2-1,0-6 1,1-4-1,4-8 1,3-5-1,2-3 1,-1-2-1,2-4 1,2-7-1,2-7 1,1-7-1,3-4-219,5-3 0,3-2 0,2 0 0</inkml:trace>
  <inkml:trace contextRef="#ctx0" brushRef="#br0">5323 12964 8221,'0'-15'0,"0"-1"328,0-3 0,6 3 1,4-5-1,4 2 1,4 0-1,3 2 1,1 2-1,4 6 1,1 4-1,0 3 1,-3 2-1,-5 3 1,-3 7 55,-2 9 0,-6 11 0,-3 6 1,-3-1-1,-2 2 0,0-2 1,0 0-1,0-3 0,0-2 1,0-3-1,1-3 0,4-6 1,5-7-468,3-6 0,6-3 0,2-4 0,1-3 0,4-6 0,-1-7 0,1-6 0,-4-3 0,-1-1 0,-5-1 1,-5 2-1,-6 1 0,-4 4-253,-1 1 67,-12-5 0,2 10 0,-11-1 0,2 4 0,0 5 0,1 0 0,2 1 0,4-1 0,4 0 0,8-1 21,8 1 1,11-3 0,3 6 0,2 2 0,2 1 0,2 2 0,4 0-1,0 2 1,-1 3 0,-2 4 0,-1 6 0,-1 2 0,-3 4 551,-4 1 0,-4 2 1,-2 5-1,-1-2 1,-4-1-1,-4-4 1,-3-1-1,-2-3 0,0-2 1,-2-4-1,-3-2 1,-4-5 36,-4-4 0,0-4 1,2-5-1,3-6 0,2-4 1,2-3-1,3-1 0,1-2 1,1-2-1,4-2 1,5-4-1,3 0-406,1 1-984,7 9 1,1-5 0,7 4-1,1 1 1049,4 3 0,3 3 0,6 1 0</inkml:trace>
  <inkml:trace contextRef="#ctx0" brushRef="#br0">7452 12892 8629,'-13'-2'156,"4"-3"0,-4-1 1,3-4-1,-2 6 1,-1 4-1,3 4 0,5 8 1,4 4-1,2 3 1,4 0 236,5 2 0,3-5 0,-1 5 0,0-2 0,-3 0 0,1-1 0,-2-2 0,-2-2 0,-1 0 0,1-1-482,2-3 0,-4-6 0,2-8 0,-1-8 1,1-5-1,2-9 0,3-4 0,2-5 0,3 0 1,2-2-1,1 2 0,0-1 0,0 5 106,0 0 1,2 9 0,-3 3 0,1 4 0,-1 6 0,-4 5 0,-3 9 0,-3 10 0,-2 7 0,-2 4 0,-3-1 0,-1-1 0,0 3 110,0 5 0,0-6 0,0 1 0,0-3 0,0-3 0,0 1 1,2-1-1,3 0-128,4-4 0,4-1 0,1-1 0</inkml:trace>
  <inkml:trace contextRef="#ctx0" brushRef="#br0">8114 12690 9346,'-8'-6'520,"3"4"0,10-2 0,5 2 0,4 2 0,4 2 0,2 1 0,1 2 0,1-1 0,1 3 0,1 2-437,-2 4 1,5 2-1,-4-1 1,-1 0-1,-1 1 1,-2-1-1,-1 1 1,-4-1-1,-4 0 1,-4 1-1,-3-1 1,-1 0-1,-4 1-351,-3-1 1,-3 1-1,-8-1 1,-3 2 0,-5 2-1,-3 1 1,-2 0 0,1 0-1,0 2 1,3 0-1,2-1 1,3 0 267,2 0 0,2-4 0,2 5 0</inkml:trace>
  <inkml:trace contextRef="#ctx0" brushRef="#br0">9035 12417 11845,'-10'18'619,"1"6"-532,-1 0 0,-4 19 0,-1 0 0,-1 10 0,-1 6 0,-3 3 0,3 1 0,2-1 0,6-1 0,2-4 0,3-6 1,-1-4-1,3-9 0,4-4 0,4-9 2,2-2 1,7-6 0,4-7 0,0-5 0,2-4 0,3-2 0,1-4 0,1-5 0,-4-3 0,1-3 0,-3-1 0,1-4 0,-2 0-11,2 0 0,-5 1 0,2 2 1,-5-1-1,-5 1 0,-2 2 0,-3 2 1,-1 0-1,-2-1 0,-2 2 0,-3 2 1,-6 3-1,-5 2 195,-3 3 1,-7 1 0,2 2-1,-3 0 1,-2 2 0,1 2-1,-1 6 1,2 3 0,3 1-275,5 1 0,3-1 0,1 0 0</inkml:trace>
  <inkml:trace contextRef="#ctx0" brushRef="#br0">9538 13180 8384,'0'14'659,"0"0"0,0 1 1,0-1-1,-1 1 1,-4 1-1,-6 3 0,-5 5 1,-5 3-1,0 2 1,-1-1-1,-1 1-659,-2 0 0,-2 6 0,-2 2 0</inkml:trace>
  <inkml:trace contextRef="#ctx0" brushRef="#br0">12013 12359 8073,'8'-27'675,"-3"3"1,1-1 0,-1 6 0,-4 4 0,-2 10 0,-6 13-491,-1 8 1,0 15 0,-3-2 0,3 2-1,0 3 1,2 0 0,-1-1 0,3 1 0,-1-1-1,0-1 1,2-1 0,1-4 0,2-2 0,0-2-4675,0-2 4489,0-2 0,0 2 0,0 1 0</inkml:trace>
  <inkml:trace contextRef="#ctx0" brushRef="#br0">11509 12906 8073,'-14'0'960,"-1"0"-536,1 0 0,8 0 1,7 0-1,12 0 1,11 0-1,8 0 0,6-1 1,6-3-1,4-2 1,4 0-50,4-1 0,2-2 0,1 2 1,2-1-1,1-1 0,-1-1 1,-4 2-1,-4 0 0,-7 2 1,-4-1-1,-7 3 0,-4-1 0,-9 0-2483,-5 2 0,-7 3 2108,0 5 0,-1 3 0,6 6 0</inkml:trace>
  <inkml:trace contextRef="#ctx0" brushRef="#br0">11898 13050 8694,'-15'7'0,"1"1"0,1 1 349,4 1 1,-3 1 0,8 8-1,0 3 1,3 2 0,1 0-1,1 0 1,3 0 0,2 0-1,0 0 1,2-1 0,0-4-81,4-3 0,-4-8 1,0-5-1,-2-6 0,-1-7 1,0-3-1,-1-1 0,-1 0-485,-1-1 0,3 1 1,0 0-1,-1-1 0,1 1 1,0-1-1,0-1 0,0-1 1,1-2-1,0-1 1,1 1-1,-2-2 0,-1 1 1113,1-1-643,6-5 0,-3 10 0,5-3 0,-2 3 1,-1 2-1,1 1 0,4 3 0,2 6 0,2 2 1,-1 2-1,-2 2 0,-2 2 0,1 6-128,-1 3 1,0 6 0,-1 2 0,-3 1-1,-5 2 1,-4 0 0,-1-2 0,0 1 0,0-1-1,0 4 1,-1 1 0,-4 0 0,-5-1-218,-3-2 0,-1-2 0,0 4 0,-1-2 0,1 0 0,0 0 0,-2-2 0,-2-1 0,-1-4 0,1-1 0,4-1 0,3-2 0,3-2-131,1-2 1,-2-4-1,5 5 1,6-1-1,6-1 1,5-3-1,3-3 317,3-2 0,-1 0 0,6 0 0,1 0 0,2 0 0,2 0 0,-2 0 0,-1 0 1,-2 0-1,1 0 0,1-2 0,0-1 0,-4-2-622,-1 2 0,-2 1 1,-5 2-1,1 0 1,-1 0 526,0 0 0,1 0 0,-1 0 0</inkml:trace>
  <inkml:trace contextRef="#ctx0" brushRef="#br0">12804 12719 8047,'0'-14'551,"0"-1"1,0 9-1,2 6 1,1 10 0,2 7-1,-1 9 1,1 4-1,0 5-400,-2 2 0,-1-3 1,-2 2-1,0 0 0,0-4 1,0 0-1,0-2 1,0-1-1,0-7 0,0-4 1,0-4-199,0 0 1,0-12-1,0-8 1,0-10-1,1-8 1,4-3-1,5-2 1,3 0 0,1 0-1,0-1 1,1-2-1,-1-2 1,1 2-1,1 2 73,3 1 0,-3 7 0,4 3 0,0 4 0,-1 6 0,0 4 1,0 5-1,0 6 0,-1 9 0,-4 7 0,-2 5 0,-4 4-42,-2 2 0,-1-1 0,-5 5 0,0-4 0,0-4 1,0-3-1,0-1 0,0 1 0,0-1 0,1-2 0,3-2 1,2-5 15,2-5 0,2 2 0,4-5 0</inkml:trace>
  <inkml:trace contextRef="#ctx0" brushRef="#br0">13293 12057 8250,'0'-14'0,"0"0"470,0-1 1,7 1 0,2 1 0,4 3 0,3 6 0,2 2 0,2 2-1,1 0 1,0 2 0,-3 2 0,-3 6 0,-2 3 0,-3 3-376,-5 3 0,-5-1 1,-5 6-1,-5-1 0,-3 1 1,-1-1-1,0-2 1,-1-4-1,1-1 0,0-1 1,1-1-439,3 0 0,5-1 0,10-3 0,5-4 0,3-1 0,3 1 0,1 1 0,4 1 0,0 0 1,1 3-1,-1 2 594,0 1 1,-2 2 0,-6 2 0,-2 1-1,-3-2 1,-2-1 0,-3-1 0,-3-2-1,-6-2 1,-7-3 0,-4 0 0,-3-2 0,0 1-493,-4-4 0,3-2 1,0-1-1,2 0 241,0 0 0,0 0 0,4 0 0</inkml:trace>
  <inkml:trace contextRef="#ctx0" brushRef="#br0">13869 12906 8478,'12'10'344,"-2"-1"1,-2-5-1,-3 0 1,4-2-1,4-2 1,2 0-1,-1 0 1,0 0-1,2 0 1,2 0 0,1 0-1,0-2 1,2-1-1,2-2-344,-1 2 0,11-5 0,-2 0 0</inkml:trace>
  <inkml:trace contextRef="#ctx0" brushRef="#br0">14689 12618 8890,'-15'-9'0,"1"-1"0,0-1 345,-1-2 0,7 4 0,5 1 0,6 1 0,8 3 0,5-1 0,5 0 0,2 2 0,4 1-170,5 2 0,-4 0 0,3 0 0,-6 2 0,-1 1 1,-1 3-1,-6 2 0,-5 5 0,-8 3 0,-2 3 1,-2 0-1,-3 1 0,-5 0 0,-8 1 0,-3 0-525,-2-3 0,-5-2 0,4-2 0,-1 0 0,4-1 0,3-2 1,5-1-1,6 0 0,10-2 382,6-4 0,5-2 0,3 0 1,4 1-1,1 1 0,0 1 0,0 2 1,-2 2-1,-3 4 0,-3 1 1,-1 1-1,-2-1 0,-4 2 144,-4 3 1,-4-3 0,-2 4 0,-4-3 0,-6 1 0,-5 1 0,-5-1 0,0-2 0,-1-4 0,1-2 0,-1-4 0,1-1 0,0 0-2039,4-2 0,2-3 1862,6-5 0,9-9 0,8-8 0</inkml:trace>
  <inkml:trace contextRef="#ctx0" brushRef="#br0">15178 12777 8009,'14'0'344,"-6"0"0,0 1 0,-5 4 0,4 6 0,-1 5 0,1 5 0,-3 1 0,1 4 0,0 1 0,-2 2 0,-1 0 0,-2-2-185,0-3 1,0 2 0,0-7 0,0-7-1,0-8 1,0-14 0,1-6-267,4-5 0,3 1 1,7-6-1,-3 2 1,0 0-1,-3 0 0,2 2 1,2 1-1,2 3 1,-1 2-1,0 2 0,1 1 2639,-1 4-2394,0 2 0,1 9 0,-2 3 0,-2 4 0,-3 4 1,-2 1-1,-3 2 0,-1 2 0,-2 1 0,0-1 1,0-1-1177,0 2 1,0-3 0,0 4-1,0-4 1,0-2 1037,0 0 0,0-6 0,0-1 0</inkml:trace>
  <inkml:trace contextRef="#ctx0" brushRef="#br0">15610 12316 8708,'9'-4'0,"1"-3"0,1 1 506,2-1 0,1 1 0,0 3 0,1-2 0,-1 2 1,1 3-1,-1 5 0,0 4 0,-1 4 0,-3 3 1,-5 1-1,-4 4 0,-1 0-189,0 0 1,0 3 0,0-3 0,0-1 0,0 1 0,0-2 0,0 1 0,0-1 0,0-2 0,0-1 0,2-3-464,3-3 1,-2-4 0,6-6 0,4-2 0,3-1 0,5-3 0,0-2 0,1-3 0,0-2-1,4-1 1,1-1 0,0-1 0,-1 0-5463,-2 2 5608,-6-4 0,9 4 0,-5-9 0</inkml:trace>
  <inkml:trace contextRef="#ctx0" brushRef="#br0">16631 12719 8393,'-14'0'323,"-1"0"1,9 0-1,6 0 1,8 0 0,6 2-1,4 1 1,1 2-1,0 0 1522,2 1-1640,-5-4 1,6 6 0,-4-5 0,1 2 0,-1-1 0,-2 1 0,-2 0 0,-1 0 0,-4 1-118,-4 4 0,-3 3 1,-4 1-1,-4 0 0,-9 1 1,-7 1-1,-5 3 1,-2 3-1,-1 2 0,-2 0 1,-2 2-1,1-1-538,-3-1 1,6 4-1,-2-6 1,7 0 0,7-3-1,7-3 1,8-3-1,6-3 450,6-5 0,11-4 0,2-1 0</inkml:trace>
  <inkml:trace contextRef="#ctx0" brushRef="#br0">17365 12676 8977,'-15'-8'355,"6"2"0,-1 6 1,-1 0-1,-2 1 1,-1 4-1,-1 5 1,3 2-1,2 4 1,4 4-1,1 4 1,0 3-1,2 2-213,1-1 1,2-1 0,0-1 0,2-4 0,3-1 0,4-2 0,6 1 0,2-3 0,2-4 0,-1-7 0,0-4 0,-1-2-124,2 0 1,2-6 0,-3-4-1,1-3 1,-2-1 0,-1-2 0,-3-2-1,-2-3 1,-3 1 0,-1-3 0,-4 2-1,-1-1-73,-2 0 1,-7 3-1,-2-4 1,-6 2-1,-4 4 1,-3 1-1,-2 1 1,0 3-1,-2 2 1,-1 5-1,0 4 1,1 1-1,4 0 1,1 1-6129,3 4 6182,9 3 0,-4 13 0,5 1 0</inkml:trace>
  <inkml:trace contextRef="#ctx0" brushRef="#br0">17739 13065 10067,'-8'6'2654,"3"3"-2654,3 4 0,-4-5 0,-2-1 0</inkml:trace>
  <inkml:trace contextRef="#ctx0" brushRef="#br0">834 14964 8327,'-14'-5'1934,"1"-1"397,3-2-2211,4 4 0,12-2 0,6 6 0,5 0 0,7 0 0,3 0 0,4 0 0,1 0 0,3 0 1,0 0-1,2 0 0,0 0 0,1 0-317,-1 0 1,3 0 0,-7 2 0,-1 1 0,-3 2 0,-5-1 0,-5 3 196,-3 2 0,-1 4 0,-1 2 0</inkml:trace>
  <inkml:trace contextRef="#ctx0" brushRef="#br0">892 15309 8327,'-15'0'425,"7"-2"0,5-1 1,6-2-1,9 2 0,5 0 1,7 0-1,5-4 0,4-1-276,6-3 0,1 3 0,0-1 0,0-2 0,1-1 0,2 1 1,-1 2-1,-2-1 0,-5 0 0,-4 1 0,-8-1 0,-2 1-4095,-3-1 3946,-9 7 0,4-16 0,-5 3 0</inkml:trace>
  <inkml:trace contextRef="#ctx0" brushRef="#br0">1093 14575 8283,'0'-14'195,"0"-1"0,0 6 1,2 1-1,4 2 0,7 2 1,6 4-1,5 4 0,5 2 1,4 2-1,4 3 0,3 2 1,2 1 90,1 1 1,0 1 0,-1 1 0,-2 2-1,-4-1 1,0-2 0,-4-2 0,-4 1 0,-4 1-1,-5 1 1,-3 4 0,-3 1 0,-3 2-453,-5-1 0,1 9 1,-3-2-1,-4 5 1,-7 4-1,-5-1 1,-3 2-1,-3 3 0,-5 5 1,-5 2-1,-5 1 166,-4 0 0,-4 8 0,-1 7 0</inkml:trace>
  <inkml:trace contextRef="#ctx0" brushRef="#br0">2633 14662 8628,'-15'-12'0,"1"-2"0,1-2 211,3 0 0,-1 2 1,6-1-1,4 2 1,2 2-1,7 3 0,4 2 1,5 3-21,4 1 0,5 2 1,6 0-1,3 0 0,1 0 1,4 0-1,2 0 1,1 0-1,-1 0 0,-4 0 1,-4 2-1,-6 2 1,-4 6-1,-6 3-191,-7 1 0,2 1 0,-5-1 0</inkml:trace>
  <inkml:trace contextRef="#ctx0" brushRef="#br0">2604 14762 10322,'-19'16'0,"1"2"0,4 4 0,4 5 0,4 9 0,2 5 0,3 7 0,2 5 0,4 4 0,3 4 0,2 0 308,-1-5 0,-1 0 0,4-8 1,-4-2-1,-2-3 0,-1-3 1,0-3-1,-1-2 0,0-3 1,-3-1-1,1-4 0,1-2 1,3-2-1,2-2-308,4-4 0,0-1 0,3-2 0</inkml:trace>
  <inkml:trace contextRef="#ctx0" brushRef="#br0">2546 15338 8419,'0'-16'199,"0"-3"0,0 3 0,0-4 0,2 5 0,4 2 0,9 2 0,7 1 0,5-1 0,4-2 0,1-1 0,3-1 0,1 2-21,4 4 1,-3 2 0,-2 7 0,-3 0 0,-6 2 0,-4 3-1,-6 6 1,-5 7 0,-6 7 0,-3 7 0,-2 5 0,0 3-1,-2 0-68,-3 0 0,4 5 0,-4-9 0,3 1 0,2-5 0,2-6 0,3-7 0,6-5 1,5-4-1,5-5 0,3-5 0,5-7 0,3-7-49,0-9 1,-4-4-1,-2-3 1,-4-2-1,-3-2 1,-4 1 0,-6 1-1,-2 1 1,-4 4-1,-3 2 1,-5 2 0,-4 3-1,-6 0 1,-2 3-689,-3 4 1,-4 0-1,5 8 1,0 2 0,0 2-1,3 1 1,8 0 0,11 0 504,8 0 0,4 0 0,-1 0 0,0 0 1,1 0-1,-1 1 0,1 2 0,-1 2 0,2 0 1,2 1-1,1 4 0,-2 3 0,-1 1 374,-1 1 0,1 0 0,1 5 0,3 4 0,-3 3 1,-1 2-1,-3-1 0,-2 1 0,-3 0 0,-2 0 1,-2-2-1,-3-2 0,-1-2-80,0-2 1,-5-7 0,-1-6 0,-2-3-1,-2-7 1,1-7 0,1-9 0,1-6-1,4-3 1,2-3 0,1-4 0,1-4-206,4-4 0,-2 0 0,7 2 0,-1 2 0,1 0 1,1 1-1,4 3 0,4 6 0,2 4 33,-1 4 0,12 4 0,-1 2 0</inkml:trace>
  <inkml:trace contextRef="#ctx0" brushRef="#br0">4632 15180 8159,'-14'-7'0,"0"-1"296,-1 0 0,6 3 1,1 10-1,1 6 1,4 9-1,1 7 0,2 6 1,2 6-1,1 4 23,2 3 1,0 2-1,-4-5 1,3-1-1,0-2 1,1-3-1,0-4 1,0-6-1,0-7 1,-1-12-1,3-13-386,1-13 0,0-9 0,3-7 1,-1-4-1,1-4 0,2-1 0,-1 2 1,-1-1-1,-1 2 0,0-1 0,-1 1 1,-1 0-1,0 3 63,0 3 1,-3 1 0,3 4 0,0 7 0,0 6 0,3 6 0,2 7 0,1 8 0,1 9 0,-2 10 0,-2 6 45,-2 4 1,-4 6 0,3-2-1,-1 2 1,-4 0 0,0-1-1,0-1 1,2-1 0,0-2-1,-1-3 1,3-2 0,1-3 0,3-1-3565,2-4 3522,1-1 0,7-6 0,1-1 0</inkml:trace>
  <inkml:trace contextRef="#ctx0" brushRef="#br0">3150 15151 8392,'-43'0'0,"2"0"0,2 0 0,6-2 589,2-3 1,9 2-1,3-5 1,5 0 0,6 2-348,8-1 1,16-4-1,17 2 1,15-4 0,13-2-1,12-1 1,-31 8-1,1-1 1,5-1 0,2 1-1,2-1 1,3 1 0,3-1-1,2 0 1,2 1-1,1-1 1,3 1 0,0 1-1,2 0 1,0 1 0,2 1-1,-1 1-255,0 0 1,0 0 0,-1 4-1,0-1 1,-5 0 0,-2-1-1,-2 2 1,-3 1 0,-5 0-1,-3 0 1,-5 0 0,-2 1 0,26 6-1,-13 6 1,-11 4 0,-11 2-1,-13 1 1,-11 0 0,-8 1-1100,-4 0 1,-11 3 0,-10-3 0,-9 1 0,-11 4-1,-12 1 1,-15 2 1111,30-15 0,-1 0 0,-3 4 0,-1 0 0,-3 0 0,0 0 0</inkml:trace>
  <inkml:trace contextRef="#ctx0" brushRef="#br0">3755 15453 11961,'-59'7'0,"-1"0"0,3 1 0,-1-1 0,4-1 0,0 1 0,3-2 0,3-1 0,4-1 0,3-1 0,-25-1 0,20-1 0,19 0 0,16 0 0,17 0 0,15 0 0,14 0 0,11 0 0,13-1 264,12-4 1,-30 4 0,1-1 0,5-2 0,0-2 0,2 1 0,0-1 0,2 0 0,2 1 0,1-1 0,0 1 0,3 0 0,0 0 0,0 0 0,1-1 0,-2 0 0,0 1 0,-1-1 0,0 1 0,0 0 0,0 2 0,3-1 0,1 1 0,1 1 0,0 1 0,-1 1 0,0 2-2411,-3 1 1,-1 3 1668,-6 1 1,-1 2 0,-1 5 0,-1 1 0,-3-1 0,0 1 0</inkml:trace>
  <inkml:trace contextRef="#ctx0" brushRef="#br0">6013 14518 8372,'-19'-5'19,"0"0"0,0-4 0,8 4 0,6 2 1,10 3-1,8 3 332,6 2 0,8-1 1,8-4-1,3 0 1,4-1-1,1-2 1,-1-4-1,-1 1 1,-1-2-1,-1 1 0,-6-1 1,-4 2-1,-5 0 1,-5 1-502,-3-2-20,-8 6 1,-2-7 0,-7 5-1,-4-2 1,-5 2 0,-2 1-1,-3 2 172,1 0 1,4 5-1,2 1 1,0 2-1,2 3 1,0 4-1,1 4 1,0 5-1,0 5 1,2 4-1,1 6 1,2 4 71,0 5 1,0 5 0,0 7 0,2 4-1,1 0 1,2 2 0,0-4 0,0-3 0,-1-8-1,1-6 1,0-6 0,0-6 0,0-4 0,-1-5-1411,1-5 1,0-8 0,-5-1 1335,0 1 0,-6 2 0,-2 1 0</inkml:trace>
  <inkml:trace contextRef="#ctx0" brushRef="#br0">5999 15151 8286,'-6'-15'288,"-4"1"1,1 1 0,2 2 0,9 3 0,6 2 0,8 2 0,6 1 0,5 0-1,2-3 1,0-1 0,0-1-146,-1 0 1,1 5 0,0-2 0,0 4 0,-2 1-1,-3 0 1,-5 1-144,-3 4 0,-8 9 0,-2 9 0</inkml:trace>
  <inkml:trace contextRef="#ctx0" brushRef="#br0">5970 15395 8372,'-14'0'400,"6"0"0,2 2 0,7 1 0,4 4 0,6-1 0,7 0 0,7-2 0,7-3 0,7-1 0,4-1-128,5-4 0,-2 2 0,5-7 0,0 0-272,1 2 0,0-4 0,6 4 0</inkml:trace>
  <inkml:trace contextRef="#ctx0" brushRef="#br0">7524 14863 8242,'-14'-14'0,"-2"-1"0,-2 2 391,-1 4-134,-7-4 1,4 11 0,-7-1 0,-1 6 0,-4 7 0,-4 4 0,-4 6 0,1 5 0,1 7 0,3 7 0,2 2 0,5 4 0,6 1 0,9 2 0,9-1 0,4-3 73,2 0 1,7-8 0,2-4 0,6-5 0,4-6 0,5-3 0,3-7-1,3-3 1,2-5 0,3-1 0,2-2 0,2-2 0,0-3-1454,5-4 0,-9-9 0,8-1 0,-1 0 1122,-1-2 0,2-1 0,0-7 0</inkml:trace>
  <inkml:trace contextRef="#ctx0" brushRef="#br0">7726 15007 8745,'-13'-10'458,"3"1"1,1 6 0,9-2 0,6 3 0,5 2 0,4 0 0,-1 2 0,0 1-724,1 2 0,-6 4 1,1-2 264,1 1 0,2 1 0,1 6 0</inkml:trace>
  <inkml:trace contextRef="#ctx0" brushRef="#br0">7668 15252 8962,'19'-2'0,"2"-1"0,3-4 0,6-1 0,5-1 0,9-6 0</inkml:trace>
  <inkml:trace contextRef="#ctx0" brushRef="#br0">8574 14532 8876,'0'-14'403,"0"7"0,0 7 0,0 10 0,0 7 0,2 7 0,1 4 0,2 0 0,-2 1 0,0 0 0,1 1 0,0 2 1,1 2-1,0-1 0,1 1 138,2 0 1,-5-1 0,2-4-1,-2 0 1,1-2-542,0-3 0,1 3 0,-5-5 0</inkml:trace>
  <inkml:trace contextRef="#ctx0" brushRef="#br0">8315 15208 10060,'15'-8'360,"-1"4"1,2-3-1,3 2 1,5 1 0,3-1-1,2-2 1,0 1 0,1-2-1,2 0 1,2-2 0,-2 1-1,-2 1 1,-1 0 0,0 1-1777,0 1 0,-7 1 1416,-3 5 0,-3 0 0,-1 0 0</inkml:trace>
  <inkml:trace contextRef="#ctx0" brushRef="#br0">8603 15323 8324,'-6'0'544,"6"0"0,8 0 0,5 2 0,1 3 1,-1 4-1,-2 4 0,-2 2-291,3-1 1,-6 2-1,0 2 1,-1 2 0,0 1-1,-2 2 1,-1-1 0,-4 2-1,-1 0 1,-3-2 0,-1 1-1,-1-3 1,2 1-329,-1-3 1,3-7 0,4-1 0,1-1 0,4-1-1,5-5 1,4-6 0,5-6 0,5-4 0,2-2 0,-1 1-4205,-1 0 4279,0-7 0,11 5 0,2-5 0</inkml:trace>
  <inkml:trace contextRef="#ctx0" brushRef="#br0">10114 14978 8258,'-10'-5'0,"1"1"0,-3 0 310,0 3 0,2-4 0,-1 0 0,-4 4 0,-4 4 0,-2 6 1,-1 4-1,0 3 0,-4 2 0,-1 2 0,0 1 0,1 2 0,4-3 1,3 3-315,6-1 1,0-4 0,8 1 0,4-3 0,5-2-1,11-1 1,6-2 0,3-1 0,0 0 0,1-1-1,2-1 1,2 0 0,0 0-81,0 3 1,-7 2-1,-3 1 1,-3 1 0,-3-1-1,-3 1 1,-6-1-1,-4 0 1,-4 1 0,-8-1-1,-4 1 1,-4-1-1,-3 0 309,-2 1 1,2-1-1,1 0 1,1-1-1,5-2-225,5-1 0,-2 0 0,5 4 0</inkml:trace>
  <inkml:trace contextRef="#ctx0" brushRef="#br0">10258 15510 10266,'0'-7'1164,"6"0"1,2 7-1</inkml:trace>
  <inkml:trace contextRef="#ctx0" brushRef="#br0">10675 14863 8433,'-7'-8'458,"6"8"1,-4 11 0,3 7 0,2 7-1,0 7 1,0 5 0,0 3 0,0 2-1,0 2 1,0 1 0,0-2 0,0-3-667,0-1 1,5-3 0,0 4-1,-2-3 1,-1-3 0,-2-5 207,0-4 0,0-1 0,0 5 0</inkml:trace>
  <inkml:trace contextRef="#ctx0" brushRef="#br0">10488 15252 8105,'-7'-15'373,"6"1"0,-2-1 0,6 3 0,6 2 0,6 4 0,4 1 0,5 0 0,3 0 0,3 0 0,4 1-77,4 0 0,-1-2 1,0 0-1,-2-1 1,-1-1-297,1 0 0,-5 5 0,5-3 0</inkml:trace>
  <inkml:trace contextRef="#ctx0" brushRef="#br0">12027 14892 8187,'10'-31'0,"-1"-1"0,1-3 246,-2-1 0,5 4 0,-5-4 1,0 3-1,-3-1 0,-4 1 0,-1-1 1,-1 2-1,-4 3-69,-5 4 0,-3 12 0,-3 0 0,-3 5 0,-3 7 0,-2 5 0,1 11 1,1 9-1,1 9 0,1 12 0,2 9 0,4 9 0,2 2 0,4 4 1,2 1-189,3 2 1,1-1 0,4-3 0,3-2 0,3-2 0,1-3 0,1-4 0,1-6 0,0-7 0,0-9 0,-3-6 0,0-6 0,-1-3-599,-1-4 1,-1-2-1,-5 0 1,-2-1-1,-3-3 609,-4-5 0,-4 3 0,-1 0 0</inkml:trace>
  <inkml:trace contextRef="#ctx0" brushRef="#br0">11653 15309 8274,'-14'-14'0,"1"-2"0,2-2 247,1-1 0,9 0 1,1 4-1,8 1 0,6 1 1,4 2-1,2 1 1,4 1-1,5-1 0,5 1 1,1-3-1,2 0 44,-1-3 1,1 2 0,3 2 0,-3 3 0,-4 2 0,-4 3-1,-5 1 1,-3 5 0,-5 5 0,-5 8 0,-6 5-478,-3 5 0,-2 1 0,-2 3 1,-1 1-1,-2-1 0,2-3 0,1-1 1,2-2-1,2-2 0,3-1 1,4-5-1,4-5 0,1-6 255,1-4 0,4-2 0,2-4 0,-1-6 0,1-5 0,-3-5 0,-2-1 0,-2-2 0,1 0 0,-3 1 0,-2 1 0,-5 1 0,-5 0 805,-5 4-986,3 1 0,-10 1 1,0 3-1,-4 0 0,-3 4 1,2 0-1,1 2 0,3-2-90,3 0 1,5 0 0,9-3 0,2 3 0,2 0 0,5 1 0,3-1 0,3 2 0,0 0 0,0 3 0,2 1 0,0 2 0,1 2 373,1 2 1,-6 1 0,4 8 0,-3 3 0,-2 1 0,-4 3 0,0 0 0,-4 3-1,-4 1 1,-2 0 0,-2 0 0,0 0 0,-2-2 24,-2-3 1,0-4-1,-4-4 1,0-3-1,0-2 1,-1-4 0,1-7-1,3-8 1,3-6-189,2-3 1,7-1 0,2-4 0,4 0 0,2-3 0,-1 1 0,2 2 0,2 3 0,2-2 0,1 1-1,1 1-9,1 4 0,1 11 0,5 2 0</inkml:trace>
  <inkml:trace contextRef="#ctx0" brushRef="#br0">13380 15079 8146,'-15'-8'455,"6"-3"0,1 7 0,3 8 1,5 7-207,3 6 1,7 9 0,-4-2-1,2 3 1,2 2 0,-2 0-1,-2 0 1,-1-1 0,0-1 0,-2-3-1,-2-3 1,-1-2-214,0 1 0,0-9 1,0-13-1,0-9 1,0-8-1,0-4 1,2-4-1,3-3 0,4-5 1,4 0-1,1-1-49,1 4 1,-1 0-1,1 0 1,-1 0 0,0 4-1,1 5 1,-1 6-1,1 6 1,-1 3 0,0 4-1,1 4 1,-2 7-1,-2 7 131,-2 9 0,-4 4 1,3 1-1,-2 3 1,-2 1-1,-3 1 0,-1-1 1,2-1-1,1-2 1,3-1-1,1-1 1,1-1-1,-2-4-2455,1-1 1,4-2 2336,-2-4 0,11-7 0,2-2 0</inkml:trace>
  <inkml:trace contextRef="#ctx0" brushRef="#br0">13869 15021 8393,'0'-14'359,"1"6"1,4 3 0,5 4 0,2 2 0,3 2 0,-1 4-1,2 1 1,2 1 0,3 1 0,-1-1 0,1 3-122,-3 0 1,-1-2 0,1-2 0,1 0 0,-1 0-1,-2 3 1,-4 2 0,-2 1 0,-5 1 0,-4 1 0,-2 1-460,-4 3 0,-3 4 0,-8-4 0,-2 1 0,-2 1 0,-1-1 1,-1 2-1,1-3 0,0 1 0,3-3 0,4-1 0,3-1 1,3 0-4479,1-3 4699,3-2 0,4 4 0,0-1 0</inkml:trace>
  <inkml:trace contextRef="#ctx0" brushRef="#br0">14703 14748 9532,'0'-14'0,"2"-1"0,1 1 0,2-1 532,-2 1 1,-3 8 0,-3 6-1,-4 8 1,-1 6 0,-3 7-1,-2 6 1,-1 7 0,0 2-1,-1 4 1,1 2 0,-1 1-357,1 0 1,4 5-1,1 0 1,-1-2 0,1 1-1,1-2 1,1 1-1,4-3 1,2-1 0,1-7-1,0-3 1,0-5-1,1-1-492,4-2 1,3-8-1,8-2 1,1-8 0,4-4-1,0-2 1,1 0 0,-1-2-1,2-3 1,-3-4 0,1-5-1,-2-4 1,0-3 265,1-1 1,-6 3 0,-6-4 0,0 1 0,-2 1 0,1-1 0,-4 1 0,-3 0 0,-5 3 0,-4 4 0,-6 3 0,-4 3 0,-5 0 375,-3 0 0,-2 5 1,0-2-1,1 5 1,-1 3-1,2 4 1,3 1-1,4 3 1,6 3-1,3 4 1,3 1-327,2-2 0,1 6 0,5-1 0</inkml:trace>
  <inkml:trace contextRef="#ctx0" brushRef="#br0">15077 15410 10594,'15'0'0,"-1"1"202,0 4 0,-1 3 1,-3 7-1,-5 1 1,-5 3-1,-5 6 1,-6 7-1,-7 7 1,-6 1-1,-3 0 1,-2-4-1,0 0-202,0-4 0,1 4 0,-1 1 0</inkml:trace>
  <inkml:trace contextRef="#ctx0" brushRef="#br0">16732 14805 8575,'-7'-28'0,"-1"-3"0,0 1 819,4 1 1,2 8-1,2 15 1,0 6-1,0 11 1,0 12-611,0 9 0,0 6 0,0 8 0,0 4 0,0 1 0,-2 3 0,-1 2 1,-3 2-1,-1-1 0,1 1 0,1-2 0,0-3 0,1-5 0,0-4 0,3-2-56,1-4 1,0-4-1,0-10 1,3-5 0,5-5-1,8-4 1,5-5 0,4-4-1,2-2 1,4-2-1,1-2 1,1 0-299,-1-1 1,-1 2 0,-3-4 0,1 0-1,-2 2 1,-1 0 0,-4 1 0,1 0-1,-2 0 1,1 1 0,-1-1 0,0 0-1,-4 0-1298,-1-1 0,3 3 0,0-7 0,-1-3 0,0-3 1,-1-5 1442,2-1 0,1-8 0,-6-7 0</inkml:trace>
  <inkml:trace contextRef="#ctx0" brushRef="#br0">17350 14964 8214,'0'-27'0,"0"3"378,0 4 1,0 4 0,0 5 0,0 6 0,0 12 0,0 9 0,0 9 0,0 7 0,0 7 0,0 2-200,0 2 0,0-1 1,0-2-1,0-2 0,0 1 1,0-2-1,0-2 1,0-2-1,0 1 0,0-2 1,0-3-1,2-4-179,3-1 0,3-6 0,6 2 0</inkml:trace>
  <inkml:trace contextRef="#ctx0" brushRef="#br0">17451 15309 8295,'0'-14'0,"0"-1"339,0 1 1,2 0-1,2-1 1,6 1-1,4-1 1,6 1-1,2 0 1,2-1 0,0 1-1,2 1 1,1 2-1,0 3 1,-3 0-1,-5 1-697,-3 1 1,-2-4 0,1 4 0,-2-2 0,-4-3 0,-2-2 0,-3-1 0,1-2 0,-2-2-1,-3-3 1,-3 1 0,-3-3 408,-2 1 0,3 4 1,-3-1-1,0 5 1,2 7-1,-1 12 1,4 13-1,1 7 0,2 4 338,0 0 1,0 4 0,0 2-1,0 1 1,0 0 0,0 0 0,0 0-1,0 0 1,0-1 0,0-3 0,0-2-1,2 0 1,1 1-4970,2-2 4580,6 3 0,-3-10 0,7 7 0</inkml:trace>
  <inkml:trace contextRef="#ctx0" brushRef="#br0">18242 14863 8048,'-1'-29'0,"-2"0"460,-2 1 0,-5 5 0,4 6 0,-2 6 0,-3 6 1,-2 5-1,-2 3 0,1 3 0,0 4 0,-1 4 0,1 4 1,-1 1-1,3 2-429,2 3 1,4-2 0,6 2-1,0 0 1,0 0 0,1 0-1,4 0 1,3 0 0,2-2-1,-1-1 1,4-2 0,3 2-1,3 2-91,-1-1 0,3 0 0,-2-4 1,0 1-1,0 0 0,0 2 1,-1 2-1,-4 0 0,-4 0 1,-4-2-1,-1-2 0,0 0 0,-4 0 1,-4-3 143,-6-5 0,-11 1 0,-4-6 1,-3 0-1,-1 1 0,-1-4 0,0-1 1,0-2-1,0 0 0,2 0-84,3 0 0,4 0 0,5 0 0</inkml:trace>
  <inkml:trace contextRef="#ctx0" brushRef="#br0">19379 14820 8172,'-19'-15'864,"0"1"1,-1 1-1,9 5-575,6 8 0,9 7 0,15 7 1,5 0-1,3 1 0,2-1 1,-1 2-1,1 2 0,0 1 1,0-1-1,0-2 0,-1-2 0,-1 0 1,-3 2-330,-4 4 1,0-4 0,0 3-1,-3-3 1,-2-2 0,-6 0 0,-4 1-1,-3-1 1,-2 1 0,0-1 0,-2-1-1,-3-2 1,-4-1 148,-4 1 1,-8 2 0,-3 1 0,-3 2-1,-2 2 1,0 1 0,-1-2 0,-4 1-1,-2-1 1,-3 3 0,2-3 0,1 1-1,1-1-639,-1 3 1,4-1 0,8-5 0,5 1-1,5-1 1,4 0 0,5 1 529,4-1 0,1 0 0,0 1 0</inkml:trace>
  <inkml:trace contextRef="#ctx0" brushRef="#br0">20889 14331 8361,'-1'-15'0,"-2"1"247,-2 0 1,-1 6 0,2 4 0,0 8 0,-1 7 0,0 8 0,0 8-1,2 7 1,1 2 0,2 4-112,0 2 0,0 0 0,0-3 0,0-2 0,0-2 0,0-3 0,0-1 0,0-2 0,0-2 0,2-3 1,1-5-1,2-3 0,-2-2-136,-1 1 0,-9-1 0,-1 0 0</inkml:trace>
  <inkml:trace contextRef="#ctx0" brushRef="#br0">20501 15036 7860,'2'-8'362,"2"1"1,6 3-1,4-1 1,6 2 0,4 1-1,4 2 1,6 0-1,4 0 1,4 0 0,1 0-1,0 0-134,0 0 1,5 0 0,-1-2-1,-6-1 1,-6-2 0,-4 2 0,-2 0-1,-1 0 1,-1-2 0,-3 2-229,-4 1 0,-4 9 0,-2 1 0</inkml:trace>
  <inkml:trace contextRef="#ctx0" brushRef="#br0">20774 15309 8309,'-6'0'662,"8"2"0,9 1 0,8 3 0,2 1 0,0 1-231,-4 0 0,4 0 0,-2 3 1,-1-2-1,-4 3 0,-3 0 1,-3 3-1,0-1 0,-1 1 1,-1 1-1,-3 1 0,-3 2 1,-3-1-479,-2-2 1,-4-2 0,2 1 0,1-1 0,-1 0 0,4 1 0,3-2 0,5-4 0,5-4 0,2-3-305,3-2 0,6-7 1,3-1-1,3-1 0,2-1 1,-1-1-1,3-4 0,2-1 1,4-1-1,1 1 0,1-2 351,1 2 0,1-6 0,2 0 0</inkml:trace>
  <inkml:trace contextRef="#ctx0" brushRef="#br0">21724 15007 8288,'-6'-14'0,"-4"-1"856,-3 1 0,7 6 0,6 5-856,8 6 0,11 5 0,3 6 0</inkml:trace>
  <inkml:trace contextRef="#ctx0" brushRef="#br0">22141 14791 8189,'-5'-22'283,"1"3"0,-6 3 0,5 1 1,0 1-1,1-1 0,-1 1 142,2 0 0,3 1 0,4 3 0,4 4 1,2 1-358,0 0 0,-6 0-922,6 5 1,-7 2 104,2 3 1,-2-4 748,2 4 0,-3 3 0,4 0 0</inkml:trace>
  <inkml:trace contextRef="#ctx0" brushRef="#br0">22040 14633 7772,'-9'-19'0,"1"-1"0,1 3 0,3 1 389,-3 1 0,6 1 0,-4 3 0,3 6 1,2 10-1,0 8 0,0 7-3,0 9 0,0 6 1,0 10-1,0 2 0,-1 4 1,-3 1-1,0 4 1,0-1-1,3 1 0,1 0 1,0 0-1,0-4 1,0-4-1,1-4-640,4-6 0,-2-5 0,5-9 0,0-6 1,0-8-1,2-10 0,-2-10 0,-2-6 0,1-5-139,2-1 0,-1-2 0,0-5 0,0 0 0,-1 1 0,-1-1 0,-1-2 0,0-2 0,0-6 1,-2-2-1,-2-2 0,-1 0 0,0-2 535,0-3 0,2 3 1,1-1-1,4 4 1,1 5-1,3 4 1,3 4-1,4 5 1,3 5-1,-1 6 1,3 7-1,-1 4 1,2 2 411,-2 0 1,4 2-1,-5 4 1,0 7 0,-1 6-1,-2 2 1,-4 1-1,-3 1 1,-3 2 0,-1 2-1,-4 2 1,-3 2 0,-5 0-865,-4 3 1,-4 0 0,-3-6 0,-3 1 0,-4-2 0,-1-1 0,2-4 0,1-2-1,4-6 1,1-5 0,1-2 205,1-4 0,1-3 1,5-3-1,8-2 0,8 2 1,5 1-1,1 2 7,1 0 0,-1 7 1,0 1-1,1 1 1,-1 1-1,2 1 1,2 0-1,1 0 1,-1-1-1,-2 1 0,-1 0 1,3 1-1,1-4 97,-1-2 0,4 12 0,1-2 0</inkml:trace>
  <inkml:trace contextRef="#ctx0" brushRef="#br0">22860 14546 9190,'0'-15'0,"0"-3"0,0-1 390,0 1 1,0 12 0,2 11 0,1 14-1,2 11 1,-2 8 0,-1 4 0,-2 1-1,0 2 1,0 1 0,0 2 0,0-1-1,0-3-411,0 0 0,0-1 0,0-2 0,0-1 0,0-3 0,0-2 0,0-4 0,0-4 0,0-5 21,0-1 0,6-2 0,2-4 0</inkml:trace>
  <inkml:trace contextRef="#ctx0" brushRef="#br0">22904 14993 8256,'0'-15'0,"0"1"0,1-1 260,4 1 1,-2 1 0,7 2-1,1 1 1,3-1 0,4 0-1,3 0 1,1 3 0,4 1-1,1 3 1,2-1 0,-2 0-1,-2 2-465,-1 1 0,-6-3 0,1 1 0,-3 0 0,-1 3 0,-3-1 0,0-3 0,-4-4 1,-2-4-1,-3-1 95,-1-1 0,-2-4 0,-2-2 0,-1-1 0,-3-4 0,-1-1 0,-1 0 0,2 1 0,-2 4 0,1 1 0,-1 5 410,0 5 0,5 6 0,-2 12 0,4 7 0,1 10 0,0 8 1,0 6-1,0 4 0,0 1 0,0 0 0,0-1 0,0-2-293,0-2 1,0 1-1,0 2 1,0-2 0,1-4-1,3-3 1,0-2 0,1-3-1,0-1 1,1-2 0,2-3-8,4-5 0,0 1 0,3-9 0</inkml:trace>
  <inkml:trace contextRef="#ctx0" brushRef="#br0">23868 14503 8963,'9'-19'0,"-1"0"0,-1 1 387,-4 2 0,-2 2 0,-4 1 1,-5 4-1,-8 4 0,-5 5 0,-4 5 1,-2 4-1,-2 6 0,2 2 0,1 4 1,2 1-1,0 4-410,2 1 0,-2-3 1,8 0-1,5 2 1,3-1-1,4 1 1,3-4-1,1 1 1,0-3-1,1 1 1,6-5-1,6-1 1,6-4-9,3 0 0,-3 5 0,5-7 1,0 4-1,0 2 0,-1-1 1,-1 0-1,-1 1 0,0-1 0,-4 1 1,-1 1-1,-3 1 0,-3 2 156,-6-1 0,-2 0 0,-4-1 0,-2 2 0,-6-1 0,-4-2 0,-6-2 0,-4-1 0,-3-2 0,-2-1 0,-1 1 0,-2 2 1,-3 0-126,-2-4 0,-1 4 0,-5-5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863 3928 7722,'-2'-13'0,"-1"2"621,-2 1 0,1 6 1,2-4-1,-1 0 3081,-2 0-3210,0 4 1,5 0 0,2 7 0,1 3 0,3 2-294,2 3 1,0 2-1,4 0 1,-4-2 0,0-1-1,0 1 1,1 2 0,1 1-1,-1 2 1,4 2-1,3 3 1,3-1 0,0 3-1,1-1-129,-1 4 1,5 1 0,-5 0-1,0-1 1,0-2 0,1 0 0,-1 1-1,0 1 1,0 1 0,-1-2-1,-2 1 1,-2-2-78,0 0-43,7 0 0,-5 0 0,3-2 0,-4 1 0,-4-3 1,-1 1-1,1-2 0,2 1 0,1-3 0,-1-2 0,-2-4 1,-3 0-1395,-2 2 1,4-4-226,-5 1 0,-1-8 1,-5-2-1,-2-8 1669,-2-5 0,-6-2 0,3 1 0</inkml:trace>
  <inkml:trace contextRef="#ctx0" brushRef="#br0">1539 3683 8144,'0'-19'0,"0"0"422,0 1 0,-6 2 1,-4 4-1,-3 4 0,-1 8 1,0 9-1,-2 7 0,-2 5 1,-3 1-1,-1 6 1,-4 2-42,-1 4 0,-2 5 1,1 0-1,-1 2 1,-2 3-1,-1 0 1,-3 3-1,0 2 1,0 1-1,3-1 1,0-2-1,0-1 1,-2 0-426,3 2 0,2-1 1,5-7-1,3-3 1,2-1-1,0-1 1,3 1-1,3-4 1,3-4-1,1-2 1,1-4-1,1-1 1,2-3-776,1-2 0,-3-2 0,4 1 0,-2-1 0,1-1 1,-1-2-1,0-2 819,2 3 0,-5-6 0,0 0 0</inkml:trace>
  <inkml:trace contextRef="#ctx0" brushRef="#br0">2776 6244 22588,'-8'-6'-875,"0"3"0,5-7 1,-2-1-1,2-2 0,2-1 1,2 1-1,2 2 0,4 3 1,-1 0 1396,1 0 0,-1 5 0,-3-4 1,4 3-1,-1-3 0,0-1-291,-2-3 1,4 5-1,1 1 1,4 2-1,1-1 1,2 0-1,2 0 1,3 3 0,3-1-1,6-1 1,7-2-1,4 2-91,3 1 0,-6 2 1,0-1-1,4-2 0,3-2 1,1 2-1,-3 1 1,-3 2-1,-2 0 0,1 0 1,-1 0-1,1 0 1,-3 0-1,-1 0-40,1 0 1,-4-2-1,6-1 1,0-3 0,-1-1-1,-3 1 1,-4 3 0,-1 0-1,-2-1 1,-1 0-1,-4 0 1,-1 3-142,-4 1 1,-9 0-1,-8 0 1,-8 0-1,-4 0 1,-4 0-41,-4 0 1,-2 0-1,-8 0 1,-4 0-1,-4 1 1,-5 4-1,-4 3 1,-2 2-1,-1-2 1,-1 0-1,0 0 1,-5 3-1,-3 0 79,-4-1 1,-5 3 0,0-4 0,0 4 0,-1 1 0,3-1 0,4-2 0,6-3 0,7-1 0,5-4 0,4-1 0,5-2 0,5 0 685,8 0 0,4-2 0,5-3 0,5-3 1,8 0-597,8 3 0,5 4 1,1 1-1,2 0 1,2-2-1,3-1 0,1-2 1,5 2-1,4 1 1,4 1-1,2-2 0,3-2 1,1 0-6,2-1 0,7 2 0,3-4 0,2 0 0,5 2 0,0-2 0,4 2 0,0-2 0,0 1 0,-3 1 0,-3 1 0,-4 0 1,-3 0-57,-1 2 0,-4-3 0,-8 1 0,-6 2 0,-6 1 0,-7 2-202,-3 0 1,-14 0 0,-9 0 0,-7 2 0,-7 1 0,-3 3 0,-5 1 0,-4 1 0,-4-2 0,-5 1-1,-2-3 1,-6 1 68,-1 0 0,3 0 0,-5-5 1,-3 1-1,-4 3 0,-8 0 1,-2 0-1,0-3 0,3 1 1,4 1-1,6 2 0,6-2 1,7-1 279,9-2 1,11 0 0,5 0 0,5-2-1,6-3 1,8-3 0,8 0 0,6 3-1,4 4-95,1 1 0,8 0 0,0 0 1,7 0-1,2 0 0,6 0 1,3 0-1,4 0 0,3 0 0,0-2 1,1-1-1,0-2 0,1 2-317,2 1 1,0 2 0,-2 2-1,-4 3 1,-5 4 0,-9 4 7,-4 2 1,-3 12 0,0 3 0</inkml:trace>
  <inkml:trace contextRef="#ctx0" brushRef="#br0">1007 5827 20956,'-15'-14'-2012,"1"-1"0,1-1 1,2-1-1,3-2 2414,2 1 0,1 2 0,5 2 0,0-1 0,0 1 0,0 0 0,0-1 1,2 2-1,1 2 0,3 3 0,1 3 0,0 7 0,1 6-317,4 5 1,0 1 0,4 2-1,2 3 1,1 4 0,-1 1 0,-1 0-1,1 1 1,1 1 0,-1-1 0,-2-2-1,0-1 1,1-1-120,2 0 1,1 0-1,-6-4 1,0 1 0,1-2-1,-1-4 1,-1 1 0,-2-3-1,-3-1 1,0-2 0,0-1 367,3-3 0,-3-7 0,0-6 0,0-3 0,0-3 0,4-3 1,2-5-1,3-3 0,4-2 0,2-1 0,2-4 0,4-4 0,3-4 171,2-1 0,10-6 1,-1-4-1,2-2 0,2 1 1,-1 1-1,2-1 0,0-2 1,0 0-1,-2 3 0,-3 5 1,-4 5-842,-4 5 1,-2 1 0,-4 7 0,-2 1 0,-3 7 0,-4 4 0,-4 5 0,-2 4 219,0 4 1,1 16 0,-1 5-1</inkml:trace>
  <inkml:trace contextRef="#ctx0" brushRef="#br0">791 6892 8831,'-5'-24'0,"0"2"0,2 1 0,2 3 507,1 2 0,1 8 0,4 3 0,3 5 1,2 5-1,-1 5 0,1 4 0,-1 4 1,1 3-1,0-1 0,-1 3 0,-1-1-238,-1 4 0,4-4 0,-2 2 0,4 2 0,2-1 0,-1 1 0,0-4 0,1 1 0,-1-3 0,2 0 0,2-6 0,2-3 0,1-1 0,0-2 0,-2-3 61,2-4 1,-3-2 0,4-6 0,0-7 0,1-9 0,1-5 0,0-6 0,0-6 0,1-6 0,4-7 0,5-3 0,2-3 0,3-4 2771,-1-4-3393,0 3 1,-14 29 0,0 0 0,1 1-1,0 1 1,-1-1 0,0 1 0,22-30-1,-6 11 1,-3 7 0,-5 8 0,-2 7 0,-3 7-1,-3 7 291,-4 8 0,-4 5 0,-2 3 0</inkml:trace>
  <inkml:trace contextRef="#ctx0" brushRef="#br0">1021 8216 9999,'-6'-20'0,"-2"0"0,-2-1 724,1 0 0,4 2 0,-5 6 0,1 5 0,1 8 0,3 10 0,3 7 0,2 7 0,0 4 0,0 0 0,2 3 0,3 1-474,4 1 1,-1 1 0,2-5 0,-1-1 0,1 1 0,0 0 0,1-2 0,0-1 0,0-4 0,-3-1 0,0-4 0,-1-1 0,1-3 0,0-3 167,3-5 1,-3-4 0,1-2-1,3-4 1,0-6 0,3-7-1,1-6 1,3-5 0,3-3-1,4-3 1,1-3 0,5-7-1,3-6-568,5-5 0,2-8 0,2-3 0,-20 32 0,0-1 0,2 0 0,1-1 0,0 0 0,1 0 0,-2 1 0,0 0 0,22-26 0,-5 9 1,-4 13-1,-4 8 0,-3 12 353,-3 7 0,-4 6 1,-10 7-1</inkml:trace>
  <inkml:trace contextRef="#ctx0" brushRef="#br0">820 9453 8266,'0'-14'337,"0"-1"1,-5 1-112,0 0 0,0 7 0,5 7 0,0 8 0,0 6 0,0 4 0,0 3 0,0 1 1,2 4-1,3 1 0,3 2 0,1-2 0,1-1 0,1-2 0,4-1 0,2 1 1,4 0-1,0 0 0,1 0 99,0 0 1,-2-6-1,2 1 1,0-3 0,-1-1-1,0-3 1,-3-2 0,-2-5-1,-2-4 1,0-1-1,1 0 1,-2-1 0,-2-4 30,-2-5 0,2-4 0,7-5 1,1-5-1,0-3 0,1-2 1,0-2-1,1-2 0,2-5 1,-1-4-1,4-1 0,1-2 1,1-3-456,1-5 1,0-3 0,0-1 0,0-1 0,-2 2 0,-3 4 0,-4 2 0,0 4 0,-1 2 0,-3 8 0,-3 4 0,-4 3 98,2 0 0,2 7 0,2 1 0</inkml:trace>
  <inkml:trace contextRef="#ctx0" brushRef="#br0">16660 3007 10264,'16'-1'663,"1"-4"1,4-5-1,1-3 1,6-3 0,2-3-1,4-5 1,-2-3-463,-2-2 0,-1-6 1,-1-3-1,1-4 1,2-4-1,-1-4 1,0-6-1,-4-1 1,-4-7-1,-4-3 0,-4-10 1,-8 37-1,-2-2 1,-1-1-1,-1-2 1,-1 1-1,-1 1-303,1-2 0,-2 2 0,0-36 0,-4 7 0,-3 13 0,-2 14 0,1 18 0,-2 13 0,-2 11 0,-2 7 0,1 11 0,0 9 0,1 8 61,3 6 1,-3 10 0,4 5-1,-2 4 1,1 4 0,4 1 0,1-1-1,0 0 1,2 0 0,1 1-1,2-1 1,0-2 0,0-1-123,0-1 0,7-1 1,1-3-1,1-7 1,1-6-1,3-6 1,3-6-1,3-4 1,0-6-1,0-7 1,2-6-1,0-5 1,1-5-1352,0-4 0,2-6 0,5-4 1514,0-5 0,6-9 0,2-4 0</inkml:trace>
  <inkml:trace contextRef="#ctx0" brushRef="#br0">17480 2029 8114,'-7'-13'1357,"6"5"1,6 6 0,4 7 0,6 2 0,2 1-1358,1 0 0,4 1 0,1 6 0</inkml:trace>
  <inkml:trace contextRef="#ctx0" brushRef="#br0">17523 2374 8563,'-22'14'0,"4"1"0,7-1 0,6 1 437,3-1 0,2 2 0,2 2 1,1 2-1,4 1 0,1 2 0,4-1 1,4 3-438,4 3 0,-1 0 0,-5 1 0</inkml:trace>
  <inkml:trace contextRef="#ctx0" brushRef="#br0">17796 2417 8085,'0'15'0,"-1"1"0,-2 1 1579,-2 2-1357,0 7 0,5-4 0,0 7 1,0 1-1,0 2 0,2 0 1,1-3-1,3-5 0,2-1 1,2-3-1,-1 0 0,1-6-382,1-3 1,-3-9 0,0-2 0,0-8 0,-2-7 0,2-5 0,0-8 0,2-5 0,0-4 0,-1-3 0,2 0 0,2 0 74,2 2 1,-1 6 0,0-2 0,1 5 0,-1 7 0,-1 6 0,-2 6-1,-3 6 1,0 5 0,0 9 0,2 7 0,-2 7 0,-4 5 305,-2 5 0,3-2 1,1 5-1,1-2 1,1-5-1,-2-3 1,2-4-1,-2-3 1,1-2-1,-2-4-438,1-4 0,-4-5 0,2-10 0,-2-5 0,-2-4 0,0-4 0,0-2 0,2-3 1,1-2-1,3-3 0,2 1 0,3 2 307,2 1 0,-3 1 0,-2-1 0,0 5 0,0 5 0,3 4 0,2 5 0,-1 5 0,0 5 0,-4 5 222,-2 3 0,4 3 0,-4 1 0,0 4 0,2 1 0,-1 2 1,-1 0-1,-3 0 0,-1 2 0,-2-1 0,0 1 0,0 0 1,0 1-1,0 2-312,0-2 0,0-2 0,0 4 0</inkml:trace>
  <inkml:trace contextRef="#ctx0" brushRef="#br0">18760 1381 8106,'-8'-14'438,"3"-1"0,4 6 1,1-1-1,1 1 0,6 1 1,6 1-1,6 3 1,3-1-148,4 2 0,1 1 0,2 2 1,-1 0-1,1 0 0,0 0 1,0 0-1,0 2 0,-2 1 0,-2 3 1,-2 2-1,-2 3 0,-4 2 1,-3 1-1,-4 1 0,-5 1-359,-4 3 0,-1-1 0,-3 6 0,-5 1 0,-8 2 1,-4 2-1,-8 0 0,-2 1 0,-4 2 0,2 2 0,2-4 1,1-3-1,0-3 71,1 2 1,1 0-1,4-2 1,7-5-1,7-3 1,2-2-1,6-1 1,4-4 0,6-4-1,4-3 207,2-2 1,4 0 0,2 0-1,1 0 1,3 0 0,3 0-1,0 0 1,1-2 0,0-1-1,0-3 1,0-1 0,-1-1-1,1 2-1307,0-1 0,-5 1 1,0 3 1096,1-2 0,-4-6 0,0 3 0</inkml:trace>
  <inkml:trace contextRef="#ctx0" brushRef="#br0">19436 1007 9366,'0'-14'0,"0"-1"472,0 1 0,0 4 0,0 4 1,0 6-1,2 11 0,1 8 1,4 5-1,-1 0 0,0 2-307,-2 1 1,-1 2-1,0 0 1,2-2 0,-2-3-1,-1-5 1,-2-3 0,0-2-1,1 1-205,4-1 1,3-14 0,5-8 0,-2-9 0,-3-6 0,0-2 0,0-4 0,3-3 0,0-3 0,0 0 0,-1-1 0,0 4 98,-2 2 0,4 3 0,-2 3 0,1 5 0,0 4 0,-1 6 0,1 5 0,0 9 0,1 8 0,-4 6 0,-2 4 0,-3 1-65,-1-2 1,3 5 0,-1-4-1,0 1 1,-1 0 0,0 0 0,2-1-1,-2 0 1,-1-1 0,-2 1 5,0 2 0,6 9 0,2 3 0</inkml:trace>
  <inkml:trace contextRef="#ctx0" brushRef="#br0">18674 2374 8087,'-10'-5'507,"1"0"1,7-4 0,2 4 0,10 2 0,7 0 0,9-1 0,4 0 0,7 0 0,3 3 0,6 1 0,6-2-80,7-3 0,0 2 0,6-5 0,1 0 0,-2 0 0,1-1 0,1-1 1,1 1-1,-1-1 0,-6 0 0,-4 2 0,-5 2-907,-1 3 0,-2-4 0,-8 3 0,-5 0 0,-8 3 0,-4-1 0,-6-1 0,-1-2 1,-3 4 478,-3 4 0,-17-2 0,-9 6 0</inkml:trace>
  <inkml:trace contextRef="#ctx0" brushRef="#br0">18990 2777 8333,'0'-14'1095,"0"-1"1,-1 6-1,-2-1-877,-2-1 1,2 8-1,6 6 1,2 11-1,-2 7 1,-2 6-1,1 3 1,1 4 0,2 0-1,-2-1 1,-1 1-1,-2-2 1,0-2-1,0-1-217,0 0 0,0-2 0,0-3 0,0-5 0,0-3 1,-2-3-1,-1-5 0,-2-8 0,2-8 0,1-5-81,2-1 1,0-7 0,0-3 0,2-5 0,1-3 0,4-3 0,1-2 0,1-1 0,1-1 0,-1 1 0,3 0 0,0-1 0,3 3 253,-1 0 0,5 3 1,1 6-1,-1 4 1,0 7-1,0 7 1,-1 2-1,-2 6 1,-2 5-1,0 11 1,-1 7-1,-2 5-86,-1 2 0,-7 0 1,2 0-1,-3 0 1,-1-1-1,2 1 1,2 0-1,-2 0 1,-1-1-1,-2 1 1,0 0-1,0-2 1,0-1-1134,0-2 1,0-7 0,0 4 0,0-2 0,0 0 0,0-1 1044,0-2 0,6-14 0,2-4 0</inkml:trace>
  <inkml:trace contextRef="#ctx0" brushRef="#br0">19494 2547 8150,'14'-23'0,"1"4"0,-1 3 489,1 2 1,1-1 0,3 3 0,5 2 0,1 5 0,1 4-1,-2 1 1,0 0 0,-2 1 0,-3 4 0,-3 5 0,-3 2 0,-3 4-238,-6 4 1,-2-3 0,-2 7 0,-2 0 0,-2 0 0,-7 0 0,-5 2 0,-4-1 0,4-1 0,4-3 0,2-2 0,0 0 0,2-1-220,4-2 1,2-6 0,4-2-1,2-2 1,6-3 0,4-3 0,4-3-1,3-3 1,1-2 0,2-4 0,0 1-847,0 2 0,-2-4 0,4 5 0,-2-2 813,2 1 0,1 5 0,2-2 0</inkml:trace>
  <inkml:trace contextRef="#ctx0" brushRef="#br0">16775 3424 7922,'-13'-14'0,"3"0"0,4 1 573,0 3 0,4-3 0,-3 7 0,4 3 0,1 9 0,0 10-366,0 8 1,0 5 0,0 5 0,1 2-1,2 3 1,2-3 0,-2 0 0,-1-4-1,-2-2 1,2-3 0,1-3 0,2-5-1,-2-3-201,-2-1-6,-1-7 0,5-5 0,0-11 0,0-8 0,0-5 1,1-4-1,2-4 0,2-3 0,-1-2 0,1 2 1,1 0-114,2-1 1,1 4-1,1-1 1,-3 6 0,1 3-1,0 3 1,3 4 0,0 4-1,0 5 1,-2 5 0,-1 5-1,-2 5 60,-1 3 1,-2 7 0,3 4 0,-3 2-1,-2 0 1,-2-2 0,-3 1 0,-1 2 0,0 0-1,0-1 1,0-4 0,-1 1 0,-3-2 0,0-1 52,0-2 0,-10 4 0,-2 1 0</inkml:trace>
  <inkml:trace contextRef="#ctx0" brushRef="#br0">17005 3597 8355,'0'-14'465,"0"-1"1,2 2 0,4 4 0,7 3 0,6 1 0,3 0 0,4 0 0,1 0 0,4-1 0,0 0-631,3-1 0,0-2 0,-6 4 0,1 0 0,0 0 0,-2 0 0,-3 2 0,-5 2 0,-3 1 0,-3-2 165,-3-3 0,2-3 0,-4-6 0</inkml:trace>
  <inkml:trace contextRef="#ctx0" brushRef="#br0">17350 3309 8131,'-4'-9'281,"-1"-1"1,2 9 0,7-1 0,6 7-1,3 3 1,1 3 0,2 3 0,2 2-1,1 0 1,-2-3-85,-1 0 1,4 1-1,-1 2 1,-2 2 0,-1-4-1,-3 1 1,-2-4-1,-3 3 1,-1 2 0,-4 3-1,-1-1 1,-2-2-1,-4 0 1,-4 1-542,-6 3 1,-8-1-1,1-5 1,-2 1-1,-1-3 1,0 0-1,2-3 1,1 1 343,4-2 0,1-2 0,1-6 0</inkml:trace>
  <inkml:trace contextRef="#ctx0" brushRef="#br0">17955 3309 8172,'14'0'245,"-4"0"1,-1 2 0,1 3 0,-2 4 0,-3 6-1,-4 2 1,-1 4 0,0 1 0,0 4 0,-1 1 0,-3 4 71,0 2 1,-9-3-1,0 2 1,-5-4-1,1-4 1,-1 0-1,1-2 1,-3-4-1,3-6 1,-1-4-1,1-1 1,-2-4-453,1-1 1,4-4-1,2-4 1,3-7 0,-1-6-1,2-2 1,3-2-1,4 3 1,1-3 0,0 2-1,1 1 1,3 2-1,2 2 129,2 2 1,0-1-1,3 3 1,-1 0-1,1 4 1,2 2-1,1 3 1,0 1-1,1 4 1,-1 1-1,1 3 1,-1 2-1,-1 4 263,-4 0 0,4 3 0,-3-1 0,3 1 0,1-1 0,0 2 0,1 1 0,-1 1 0,1-4 0,-1-2 0,0-3 0,1-1 0,1-1-86,3-1 0,-3-4 0,3 2 0,-3-2 0,0-4 0,2-2 0,1-6 0,0-3 0,0-1 0,0-2 0,-1-2 0,-2-3-87,-2-1 0,1 3 1,-3-3-1,0 1 0,-4 2 1,-2-1-1,-3 1 1,-3 2-1,-5 1 0,-6 1 1,-6 1-1,-7 1 0,-5 3 1,-3 6-684,-2 2 1,-4 2 0,3 0 0,-2 0 0,-1 0 0,1 2 0,3 2 0,6 4 598,4 0 0,-4 5 0,6-5 0</inkml:trace>
  <inkml:trace contextRef="#ctx0" brushRef="#br0">21220 2201 8062,'-9'-4'595,"-1"-1"0,7-2 0,-2 3 0,5-4 0,5 0-289,5 3 1,9 3 0,5 2-1,3 0 1,3 0 0,2 0-1,3 0 1,1 0 0,0 0 0,0 0-1,-1 0 1,-5 0 0,-3 0-1,-4 0-1513,-3 0 1207,-7 7 0,-6 7 0,-7 8 0</inkml:trace>
  <inkml:trace contextRef="#ctx0" brushRef="#br0">21192 2460 10306,'24'0'442,"0"0"0,3 0 0,5 0 0,6-1 0,4-2 0,1-2 0,0 2 0,0-1 1,-1 1-1,-4-2 0,-4 2-1205,-4 2 763,-8 1 0,6 0 0,-6 0 0</inkml:trace>
  <inkml:trace contextRef="#ctx0" brushRef="#br0">23076 2173 8501,'15'-24'0,"-1"1"0,2 2 516,3 4 0,-1-4 0,4 2 0,-1 1 1,-2 2-1,0 2 0,1 0 0,-3-1 1,-1 2-1,-2 4 0,-1 2-191,-3 1 0,-2 4 0,-5-1 0,2 6 0,-2 9 0,-3 5 0,-6 7 0,-7 5 0,-6 5 0,-5 2 0,-5 3 1,-3-1-1,-2 2 0,1 2-449,-1 1 1,-4-7 0,3 0 0,-2-3 0,-1 1 0,-2-2 0,0-3 0,-2-5 0,4-7 0,1-4 0,7-5-1,2-2 1,6-4 190,1-5 1,2-7 0,6-7 0,4-4 0,4-2 0,3-2 0,2-2 0,2-2 0,3-2 0,4-1 0,6-1 0,2 1 0,4 3 0,1 5-188,4 5 1,1-2-1,2 2 1,0 3 0,-1 5-1,1 6 1,-2 3 0,-1 2-1,-2 2 1,0 3 0,-2 6-1,-2 7 1,-4 6 167,-2 3 0,0 2 0,-1 1 1,-2 2-1,-1 1 0,1-1 1,2-1-1,1-1 0,2 1 1,2-1-1,3-4 0,1-4 82,4-4 0,1-4 1,3-5-1,2-4 0,2-3 1,-2-2-1,-2-2 0,0-4 1,2-7-1,2-6 0,-4-3 1,-3-4-1,-4-1 65,-2-2 0,-4-5 1,-6 1-1,-3-1 0,-1-1 1,-6-2-1,-4-1 1,-6 1-1,-6 2 0,-4 3 1,-3 2-1,-2 3 0,0 3-546,-2 4 0,-1 6 1,-2 4-1,2 6 1,1 2-1,1 4 1,-4 2-1,-3 8 351,0 5 0,-5 12 0,1 8 0</inkml:trace>
  <inkml:trace contextRef="#ctx0" brushRef="#br0">25580 2173 8554,'0'-15'522,"0"1"0,-5-1 1,0 1-1,0 1-264,-1 4 0,6 4 0,0 10 0,8 4 1,5 2-1,1 1 0,0-3 0,2 2 0,4 2 1,4 2-1,3-1 0,1 0 0,1-1-269,0-3 0,5 3 0,-1-4 0,1 2 0,-1 1 0,1-3 0,-2 1 0,-2-1 0,-3-1 0,-1 0 0,-2 0 0,-2 3-133,-4 2 1,-5-3-1,-13-1 1,-2 3-1,-4 0 1,-7 3-1,-6-1 1,-4 1-1,-2-1 1,-4 0-1,-3 2 139,-2 4 1,-4-4-1,3 4 1,-2 0-1,-3 0 1,0 1-1,0 0 1,4-4-1,0 1 1,4 0-1,4 1 1,4-3-1044,4-5 456,4 2 0,4-10 1,0 5 591,3-2 0,12 6 0,-1-4 0</inkml:trace>
  <inkml:trace contextRef="#ctx0" brushRef="#br0">27248 2460 8241,'5'-22'0,"0"1"158,-2 0 1,5 5 0,0-4 0,0 0-1,-1 1 1,-3 0 0,1 0 0,-2 0-1,-1 1 22,-2 2 1,-2 2 0,-4-1 0,-7 3 0,-6 2 0,-3 5 0,-4 5 0,-1 5 0,-2 5 0,0 4 0,1 5 0,0 5 0,3 3 0,1 2 0,0 1-161,2 4 1,1-2-1,6 5 1,3-2 0,0-3-1,4-2 1,2-1 0,3 0-1,3-2 1,5-3-1,4-5 1,6-3 0,4-3-38,5-3 1,1 1 0,1-6 0,-2-2 0,3-2 0,3-1 0,4 0 0,-2 0 0,-2 0 0,-3 0 0,-1 2 0,-4 1 16,-1 2 0,-2 6 0,-4-3 0</inkml:trace>
  <inkml:trace contextRef="#ctx0" brushRef="#br0">26601 3079 8350,'0'-14'284,"0"7"1,0 9 0,0 9 0,0 8 0,0 2-1,0 1 1,0-1 0,0 2 0,0-1 0,0 4 0,0-1-1,-2-1 959,-2-5-1256,2 4 0,-4-7 1,6 3-1,0-3 0,1-3 1,4-4-1,5-4 1,2-3 77,3-2 1,1-5 0,3-2 0,3-1 0,2-3 0,2 0-1,3 0 1,4 3 0,4 0 0,3 1 0,2-1 0,1 2 0,2 0 39,2 3 1,5-1-1,5 1 1,1-2-1,-2 2 1,-2 2-1,-3 1 1,0 0-1,-1 0 1,-1 0-1,-2 0 1,-4 0-1,-5 0 1,-3 0 68,1 0 1,-12 0 0,0 0-1,-5-2 1,-2-1 0,3-2 0,-4 0-1,-4-1 1,-4-4 0,0-3 0,-1-1-1,-1 0-99,-3-1 0,-1-1 0,-2-1 0,0-4 1,0-2-1,0-1 0,-2-1 0,-2-2 1,-4-4-1,-2-1 0,0-3 0,-2-2-6602,-6 1 6527,-4 0 0,-7 1 0,0-1 0</inkml:trace>
  <inkml:trace contextRef="#ctx0" brushRef="#br0">1410 10734 23918,'0'-15'136,"0"-4"0,0 0 1,-2 3-1,-3 5 1,-4 9-1,-6 8 0,-4 12 1,-5 6-1,-3 8 1,-3 3-87,-4 5 0,2 7 1,-5 0-1,1 0 1,0-2-1,1-2 1,3-2-1,3-2 1,4-4-1,2-2 0,3-1 1,2-3-1,2-5 1,3-3-2174,4-3 0,-2-2 2077,6-2 1,0-12-1,5-4 1</inkml:trace>
  <inkml:trace contextRef="#ctx0" brushRef="#br0">906 10791 11780,'-6'-33'0,"-2"-1"0,0 4 504,3 4 0,3 0 0,2 7 1,0 5-1,2 8 0,3 12 1,4 10-1,4 8-333,2 3 1,1 3 0,1 2 0,2 4-1,0 0 1,1 3 0,0-1 0,3-1 0,1-2-1,0-1 1,0-1 0,1 1 0,2-4-1,4-3-311,2-3 1,-2-5-1,2 4 1,-2-4 0,-2-5-1,-2-2 1,-2-1 0,-2 2-1,-3 1 1,-4 2-40,-4 3 0,-6 4 1,-6 5-1</inkml:trace>
  <inkml:trace contextRef="#ctx0" brushRef="#br0">13509 10590 8015,'0'-15'-191,"6"1"1,2 0 0</inkml:trace>
  <inkml:trace contextRef="#ctx0" brushRef="#br0">13509 10547 6232,'-8'-10'2585,"3"0"-1972,4-1 1,1 3 0,0 2 0,0 4 0,0 9 0,0 5-1,0 8 1,0 4 0,0 4 0,1 6-352,4 4 0,-3 5 0,2 5 0,-2 4 0,-2-1 0,0-2 0,0-2 0,0-3 0,0-4 0,0-3 0,0-6 0,0-6-312,0-6 0,-2-9 0,-1-7 0,-2-6 0,2-8 0,2-7 0,1-6 0,0-5 0,0-3 0,0-3 0,0-2 1,0-3-81,0-1 0,4-4 1,3-1-1,1-2 1,1 0-1,1 0 0,0-2 1,1-1-1,2 0 1,1 3-1,0 6 0,2 6 1,2 4 451,1 1 0,0 6 0,-4 4 0,-1 8 0,0 5 1,1 5-1,-1 1 0,1 2 0,-1 2 0,-1 3 0,-2 4 1,-1 4-1,1 2-120,2-1 0,-1 5 1,0 2-1,-4 1 1,0 4-1,-2 3 1,0 3-1,-3 1 1,1-1-1,-1 0 1,2 2-1,-2 3 190,-2-1-334,-1 6 0,0-12 1,0 5-1,0 1 1,0 0-1,0 1 1,2-3-1,1-4 1,2-1-1,0 0 0,0-2 1,1-3-191,2-5 1,-3-5-1,4-2 1,3-4-1,0 0 1,3-2-1,-1 0 1,1-3 0,-1-1-1,0-2 1,1 0-1,-1 0 1,1-2-1616,-1-2 0,0 2 0,1-4 0,-1 1 1747,0 0 0,7-6 0,2 3 0</inkml:trace>
  <inkml:trace contextRef="#ctx0" brushRef="#br0">14257 9712 9351,'2'-8'720,"1"2"0,2-1 1,-2-2-424,-1-4 1,2 3 0,1 1 0,-2-2 0,-1-2 0,-2-2 0,0 1 0,-2 0 0,-1-1 0,-3 1-389,-2-1 0,-2 1 0,-4 1 0,-1 4 0,1 4 0,0 3 0,1 4 1,2 3-1,-1 4 0,-2 4 0,-4 3 0,1 3 95,1 5 1,2 3 0,-1 2 0,1 0 0,1 0 0,2 1 0,3 2 0,1 2 0,4-2 0,2-2 0,1-3 0,0-3 0,0-3 70,0 0 1,1-9 0,4 4 0,3-1 0,2-6 0,-1-1-1,2-4 1,2-3 0,2-1 0,-1 0 0,0-1 0,1-4-1,-1-5 517,0-3-599,7-1 0,-5 0 0,3-1 0,-3 1 0,-1-2 0,-1-2 0,1-1 0,-1 0 0,-1 0 0,-2 0 0,-2-1 0,3 1-26,0 0 1,-4 0-1,-1 4 1,-2-1 0,-1-1-1,0-2 1,-3 1-1,-1 2 161,0 2 0,0 7 0,-1 7 0,-3 8 0,-2 5 0,0 1 1,-1 1-1,4 1 0,0 1 0,0 4 0,-2 0-42,2 0 0,1 0 0,2-4 1,0 2-1,0 1 0,0-1 1,2 0-1,1 0 0,3 0 1,2 0-1,3-1 0,2-2 1,2-2-471,-1 1 0,0-6 0,1-1 0,-1-1 0,1-4 0,-1-1 0,0-2 384,1 0 0,-1-7 0,1-1 0</inkml:trace>
  <inkml:trace contextRef="#ctx0" brushRef="#br0">15120 10518 8159,'-8'-15'213,"4"1"1,2 0 0,4 1 0,2 3 0,6 4 0,3 1 0,3 0 0,1 2 0,4 1 154,1 2 1,2 0-1,5 0 1,2 0-1,1 0 1,1 0-1,-1 0 1,-2 0 0,-1 0-1,2 0 1,-1 0-1,0 0 1,-4 0-976,-4 0 0,-2 0 0,-6 0 0,0 0 0,-3 0 0,-4 2 607,-7 3 0,-16 9 0,0 9 0</inkml:trace>
  <inkml:trace contextRef="#ctx0" brushRef="#br0">15063 10777 8259,'-15'0'0,"1"0"0,0 0 380,-1 0 1,9 0 0,6 0 0,8 0 0,6 0 0,5-2 0,5-1 0,5-3 0,5-1 0,4-1 0,2 2-104,-2-1 0,2 1 0,-4 3 0,0-4 0,3 1 0,-3-2 0,-2 2 0,-4-1 0,-1 2 0,0 1 0,-2-1 0,-4 0 0,-7 0-3015,-5 0 0,-2 1 2738,6 4 0,-1 0 0,0 0 0</inkml:trace>
  <inkml:trace contextRef="#ctx0" brushRef="#br0">16559 10820 8199,'0'-14'812,"0"-1"0,0 1 0,0-1 1,2 3-483,2 2 0,6 4 0,8 6 0,2 0 0,3 0 0,2 0 0,4 0 0,3 1 0,2 2 0,-2 2 0,-2 0 0,-1 0 0,0 0 0,-2-2-155,-3-2 1,-4-1 0,-5 0 0,-1 0 0,1 0 0,-1 0-401,0 0 1,-7 0 0,-7 0 0,-7-1 0,-2-2 0,1-4 0,0 1 0,0-2 0,-2 0 157,2-3 1,-5-4-1,4-4 1,-4-3-1,-1-4 1,-1-1-1,3-5 1,0-3-1,3-5 1,-1-3-1,2-4 1,3-1 143,4 2 0,1 1 0,0 2 0,1 0 0,4 1 1,5 4-1,3 6 0,1 5 0,2 4 0,2 3 0,1 2 1,0 4-1,0 2 143,0 3 1,2 4-1,-3-3 1,2 2-1,3 2 1,1 3 0,0 1-1,-2 0 1,0 0-1,-1 0 1,0 1 0,-2 4-1,0 5-203,1 3 0,-1 1 0,-5 0 0,1 1 0,-1 1 0,-1 1 0,-2 4 0,-3 2 0,-2 1 0,-1 0 0,0-1 1,0 3-1,-2 1-132,-2 2 0,-1 0 0,-1 0 0,-4-1 0,-4 3 0,-3 1 0,1 3 0,2 0 0,-3 0 0,0-1 0,-3-1 0,1 3 0,-1-1 35,1 0 1,4-2-1,2-4 1,0 0-1,2 0 1,0-2-1,2-3 1,3-5 0,1-3-1,0-2 1,1-1-1,4-3 210,5-5 0,3-4 0,3-1 0,1 0 0,4 0 0,1 0 1,2 0-1,0 0 0,0-1 0,2-3 0,1 0 0,2-1 1,-2 0-165,-3 0 1,2-1-1,-6 3 1,1-4-1,0 1 1,-4 0-1,-1 2 1,-3 1-2187,-3-2 0,-4 5 1,-7-1 2219,-4 4 0,-3 8 0,-7-3 0</inkml:trace>
  <inkml:trace contextRef="#ctx0" brushRef="#br0">18329 9957 8841,'-2'-16'0,"-1"-2"1724,-2-1-1500,-6 6 0,8 7 0,-5 7 0,0 6 0,0 7 0,-2 10 0,0 8 0,1 6 0,-1 6 7,2 4 1,2 1-1,6 5 1,0-1-1,0 3 1,0 3-1,0 4 1,0-3-1,0-2 1,2-4 0,2-3-1,6-1 1,3-5-1,1-5 1,0-8-634,1-7 1,-1 3 0,2-6-1,2 0 402,1-3 0,7-3 0,-4-1 0</inkml:trace>
  <inkml:trace contextRef="#ctx0" brushRef="#br0">18731 10892 8836,'2'-15'0,"1"1"0,4 0 384,1-1 1,1 1-1,7-2 1,2-2 0,3-2-1,1-3 1,4-2 0,1-3-1,1-2 1,1-2 0,-2-3-1,-1-2 1,-2-3 0,0-1-264,-2-3 1,-1-5 0,-8-5 0,-3-6 0,-6-4 0,-2-1 0,-2-4 0,0 2 0,0 5 0,-2 11 0,-1 11 0,-3 11 0,-2 10-228,-3 7 1,3 6 0,-2 6 0,-1 2-1,-2 4 1,-1 8 0,-1 9 0,1 6 0,1 4-1,2 5 1,1 4 0,1 3 0,-1 1 148,0 2 1,7 5 0,-2-5 0,4-2 0,1-1 0,0-2 0,0 0 0,0-1 0,1-4 0,4-4 0,3-4 0,2-3-1,-1-1 1,4-5-610,5-5 0,-2 0 1,5-10-1,-2 0 1,2 1-1,1-4 1,4-3 565,1-5 0,1-3 0,1-6 0</inkml:trace>
  <inkml:trace contextRef="#ctx0" brushRef="#br0">19494 10273 8087,'8'-29'427,"-3"1"1,1 0-1,-3 6 1,-4 8-1,-9 7 1,-6 7 0,-5 7-1,-1 5 1,-2 8-1,0 2-352,0 4 1,6 1 0,-1 3 0,3 2 0,4 2 0,0-2-1,4-4 1,2-2 0,3-4 0,1-1 0,4-5 0,1-3-1,3-5-195,2-2 0,4-1 1,5-6-1,2-4 1,-1-5-1,-2-3 1,-2-1-1,1 1 1,-1 2-1,0 1 1,1 1-1,-1-1 1,1 2 341,-1 2 0,0 1 1,-1 7-1,-2 4 0,-1 8 1,0 10-1,-2 10 1,-2 9-1,-1 10 0,-1 9 1,0 7-1,-4 3 0,-4-3 1,-2-4 187,-2-4 1,-1-7-1,-7-4 1,-2-5-1,-1-10 1,0-6-1,-1-7 1,0-1-1,-1-5 1,0-5-1,3-6 1,2-4-1085,2-1 0,0 0 1,1-1-1,2-4 1,3-5-1,1-4 1,4-5-1,2-5 674,1-3 0,6-9 0,2 0 0</inkml:trace>
  <inkml:trace contextRef="#ctx0" brushRef="#br0">19882 10216 8095,'8'-7'443,"0"6"1,-4-3-1,0 8 1,0 7-1,-1 8 1,0 8-1,2 7 1,-2 1-1,-1 2 1,-2-2 0,0 2-79,0-1 1,-5-4 0,0 2 0,0-4 0,0-2 0,1-5 0,-1-3 0,0-8-1,0-8 1,2-14-404,1-11 0,7-6 1,2-2-1,1-1 1,3-4-1,2-4 1,1-4-1,0 1 1,1 1-1,-1 3 1,1 2-1,-1 3 46,0 2 0,2 7 0,2 6 1,1 5-1,-1 8 0,-2 4 1,-2 6-1,0 8 0,-1 9 1,-2 4-1,-3 3 0,0 2 1,-1 4-1,-1-1-171,-3 0 0,-1-2 1,-2-2-1,0 1 1,0 1-1,0-2 0,-2-4 1,-1-3-1,-3 0 1,-1 0-1,1 0 0,1 0 163,-1-2 0,4-1 0,-4-7 0</inkml:trace>
  <inkml:trace contextRef="#ctx0" brushRef="#br0">20256 9813 8349,'15'0'0,"1"0"305,3 0 1,-3 6 0,5 5 0,0 7 0,3 6 0,1 5 0,1 3 0,-2 4-1,1 6 1,1 6 0,-1 3 0,-2 0 0,-2 0 0,-4 1-112,-1 2 1,-8 0 0,-3-1-1,-5-3 1,-5-4 0,-4-1-1,-6-4 1,-2 1 0,-4-2 0,-2 0-1,-2-2 1,-4 1-195,-5-3 0,-2 6 0,-7-5 0</inkml:trace>
  <inkml:trace contextRef="#ctx0" brushRef="#br0">23565 9899 8880,'0'-22'0,"0"3"346,0 3 1,0 14 0,0 8 0,2 10 0,1 10 0,2 6 0,-2 8 0,-1 6 0,-1 5-121,4 1 1,-3 5 0,4-1 0,1 5 0,1 0 0,1-4 0,1-3 0,1-1-1,2-2 1,1-4 0,1-9 0,-1-8 0,0-7 0,1-7-53,-1-5 1,0-8 0,-1 0 0,-2-6 0,-1-6 0,1-4 0,2-3 0,3-3-1,2-5 1,2-5 0,1-5 0,2-2 0,-3-3-170,1 1 0,3-1 0,-3-4 1,1-1-1,2-3 0,-1-1 1,-3 2-1,0 3 0,-3 3 0,-2 1 1,-4 1-1,-2 3 0,-1 4-892,-3 6 1,-3 12-1,-2-1 1,-2 2 0,-3 4-1,-6 4 1,-5 4 886,-3 4 0,-7 11 0,4 7 0</inkml:trace>
  <inkml:trace contextRef="#ctx0" brushRef="#br0">23594 10230 8114,'-14'0'448,"7"0"1,7 0-1,10 0 1,8 0-1,6 0 1,4 0-1,6 0 1,4 0 0,4 0-1,1-2-18,0-2 1,-1 2 0,-2-3 0,-4 2 0,0 0-431,-4-2 0,-2 0 0,-1 5 0</inkml:trace>
  <inkml:trace contextRef="#ctx0" brushRef="#br0">24961 10201 8276,'2'-19'0,"1"-2"0,2 0 282,-2 1 0,-2 1 1,-1 3-1,0-2 0,0-3 1,0 0-1,0 1 0,-1 2 1,-4 0-1,-5 1 0,-2-1 1,-3 4-1,1 4 0,-2 4 1,-3 3-1,-5 3-204,-4 4 1,1 6-1,2 9 1,1 7 0,-2 4-1,-1 5 1,0 2-1,3 2 1,5-1 0,4 0-1,4 1 1,3-3 0,2-2-53,3-4 1,6-1-1,5-2 1,3-3 0,5-5-1,1-4 1,3-6-1,0-4 1,1-3 0,2-2-1,-3-2 1,1-3-1,-3-4 99,-2-4 1,-2-6 0,0-2 0,1 0 0,-1-1 0,1 0 0,-1-4 0,0-1-1,-1-4 1,-2-1 0,-1-1 0,0 1 0,-2 3-239,-4 5 1,0-1 0,-3 10 0,1 10-1,-4 15 1,-1 8 0,-2 4 0,0 0-1,2 4 199,2 1 0,1 0 0,1-1 0,2-2 1,4 0-1,1-2 0,1-1 0,1-2 0,0-1 1,1-4-1,2-3 0,3-1 0,1-2-1659,2-3 1,2 1 1572,-2-1 0,-3 0 0,5-5 0</inkml:trace>
  <inkml:trace contextRef="#ctx0" brushRef="#br0">25565 10000 8006,'-14'-23'704,"-1"4"1,1 5 0,1 3 0,2 3 0,1 1-437,-1 4 0,7 1 0,4 4 0,8 1 0,6 4 0,3 1 0,4 3 1,2 2-1,2 1 0,2 0 0,2-1 0,0-2 0,0-1 0,-1 1-126,1 2 1,0 0 0,-2-2-1,-1-3 1,-4-2 0,-1-1 0,-2 0-1,0 0 1,0-2 0,-1 0-193,-2 2 1,-8-2 0,-5 5-1,-6 0 1,-7-1 0,-2 0 0,-3 1-1,1 4 1,-2 0 0,-2 3-1,-2 1 1,-1 1 31,0 3 0,-5 4 1,4-5-1,-2 0 1,0 2-1,-2 1 1,1 2-1,-1-2 1,4-1-1,1-3 1,4-1-1,1-1 1,3 0-2026,3-3 0,-1-6 2043,6 2 0,0-6 0,5 4 0</inkml:trace>
  <inkml:trace contextRef="#ctx0" brushRef="#br0">26630 9885 8016,'0'-15'207,"-5"1"0,0 0 0,0 1 0,-1 2 0,-4 3 0,-2 1 1,-3 4 103,1 1 0,0 2 1,-1 2-1,1 3 0,-1 6 1,1 5-1,0 5 1,-1 3-1,1 4 0,1 6 1,2 3-1,3 1 0,0 1 1,1-1-136,1 2 1,1-3-1,5 1 1,2 0-1,3-1 1,3-5 0,3-5-1,2-4 1,3-3-1,0-2 1,1-4-1,1-4 1,1-5-251,-1-4 1,2-1 0,1 0 0,0-1 0,1-4-1,-1-6 1,1-5 0,-1-5 0,0-1 0,-2-2 0,0 0-1,1 0 1,-4-2-61,-5-1 0,0-7 1,-6 1-1,-2-1 0,-2 1 1,-1-1-1,-1 1 1,-4-1-1,-4 2 0,-4 3 1,-2 5-1,1 4 0,-2 2-66,-3 2 0,3 6 1,-3 2-1,1 2 0,0 3 1,-1 1-1,2 4 200,1 3 0,1 9 0,1 8 0</inkml:trace>
  <inkml:trace contextRef="#ctx0" brushRef="#br0">27292 10734 7970,'0'-23'0,"0"4"698,0 3 0,-7 8 1,-2 2-1,-4 1-698,-2 0 0,-5 0 0,-3 5 0</inkml:trace>
  <inkml:trace contextRef="#ctx0" brushRef="#br0">18429 13252 7737,'-8'6'130,"5"4"0,5 2 0,4 1 0,2-2 0,3-1 0,2-1 0,1 1 0,1-2 0,-1-2 0,1-2 259,-1-3 0,0-1 0,1 0 0,-1-1 0,1-4 0,-1-6 0,2-7 0,2-6 1,1-5-1,0-4 0,0-7 0,0-7 0,-1-7 0,-2-8 0,-2-9-567,1-4 0,-10 34 0,-1-1 0,4-38 0,-4 39 0,-1 1 0,0-40 0,-2 3 0,-1 7 0,0 9 0,0 11 0,0 14 1087,0 8-806,0 20 1,-4 16 0,-3 18 0,-1 6 0,-3 6 0,-2 5 0,0 4 0,2 2 0,2 4 0,-1 3-1,2 2 1,2-4-85,-1-3 0,6-1 0,-4-4 0,3 2 0,4-2 0,3-1 1,4-3-1,2-4 0,2-4 0,-2-6 0,4-4 0,-1-4 0,4-4-452,-2-2 1,0-6 0,-2-3-1,1-4 1,-1-1 0,0-1 0,1-4-1,-1-5 1,0-2 432,1-3 0,-1-12 0,1-3 0</inkml:trace>
  <inkml:trace contextRef="#ctx0" brushRef="#br0">19192 12489 8247,'0'-14'645,"0"-1"0,0 1 0,1 1 0,4 3 0,5 6 0,3 2 0,1 2 0,0 0-1485,1 0 840,-1 0 0,7 13 0,1 3 0</inkml:trace>
  <inkml:trace contextRef="#ctx0" brushRef="#br0">19249 12762 8890,'-9'16'0,"1"2"0,1 1 0,4-1 200,2-2 0,1 3 1,0 2-1,1-1 0,2 3 1,4-2-1,1-1 0,3 0 1,2-1-1,0 0 0,-2-1 1,-3-2-201,-2-2 0,12 0 0,-2 1 0</inkml:trace>
  <inkml:trace contextRef="#ctx0" brushRef="#br0">19451 12820 8684,'0'14'270,"0"1"1,0-1-1,0 0 1,0 1 0,0-1-1,0 2 1,0 2-1,0 1 1,0-1 0,0-2-1,0-2 1,0 0-1,0 1-435,0-1 0,5-4 0,1-2 0,2-4 0,2-7 0,-1-8 0,1-8 0,-1-2 0,1-1 9,0-1 1,-1 1 0,4-4 0,-2 4 0,-1 0-1,1 1 1,2 0 0,1 5 0,-1 7 451,-4 9 1,3 8-1,-8 9 1,1 4-1,0 0 1,0 1-1,-2-1 1,-1 1-1,-1-1 1,2 0 0,2-4-297,-2-1 0,-1-9 0,-2-7 0,0-8 0,0-7 0,2-4 0,1-3 0,2-2 0,-1 0 0,3 0-130,2 1 1,3-4 0,-1 5 0,-2 0 0,3 2 0,0 6 0,4 4-1,2 6 1,1 2 0,-1 2 0,-2 0 0,-2 2 301,0 2 1,1 9 0,-1 8 0,1 0 0,-3 1 0,0-1-1,-4 1 1,-2-1 0,-3 1 0,-1-1 0,-2 0 0,0-3-1,0-1-172,0 2 0,6-3 0,2 5 0</inkml:trace>
  <inkml:trace contextRef="#ctx0" brushRef="#br0">20760 12057 8259,'0'-14'0,"0"0"0,0-1 915,0 1-552,0-1 0,0 6 1,2 1-1,1 3 1,2 7-1,-2 7 0,-2 7-223,-1 3 0,0 7 1,0 0-1,0 4 0,0 3 1,-1-2-1,-2-4 0,-2-3 1,2 0-1,1 0 0,2-2 1,0-1-1,-2-5 0,-1-3-159,-2-4 1,1-2-1,4-2 1,0-12 0,0-7-1,0-7 1,1-1-1,2-5 1,4-4-5,1-2 0,-3-3 0,4 4 1,2-1-1,2-1 0,2 2 0,-1 2 1,0 4-1,1 2 0,-1 5 0,0 2 1,1 5-1,-1 4 242,1 5 0,-1 2 1,0 2-1,1 6 0,-1 5 1,-1 8-1,-2 0 0,-3 3 1,-1-1-1,-3 4 0,1-1 1,0 1-1,-2-4-427,-1-1 0,-2 3 0,0-3 0,0 0 1,0-1-1,0-2 0,0-2 0,0-2 1,0 1-5921,0-1 6128,0-6 0,0-8 0,0-8 0</inkml:trace>
  <inkml:trace contextRef="#ctx0" brushRef="#br0">21508 11640 8029,'0'-24'0,"0"2"0,0 1 0,2 3 385,3 2 1,-4 2-1,4 0 1,-3-1 0,-2 1-1,-2-1 1,-3 3-1,-4 2 1,-4 5 0,-2 5-1,1 3-304,0 2 0,-1 8 0,1 0 1,-1 6-1,1 2 0,0 1 1,-1-1-1,1 1 0,1-1 0,3 1 1,4-1-1,1 2-125,1-1 0,-1-4 0,5 1 0,1-5 0,4-4 0,5-5 0,2-4 0,4-2 0,2-4 0,1-5 0,-1-3 0,-1-1 0,1 0-29,1-1 0,0-1 0,-4-1 0,-2-3 0,-2 3 0,-3 1 0,0 2 0,-2-1 0,0 1 288,-2-1 1,-3 11 0,-1 7 0,0 10 0,0 4 0,0 4 0,0 1 0,0 2-1,0 0 1,0 0 0,0-1-464,0-4 0,5 2 0,1-1 0,1 1 1,1 0-1,-2-3 0,2-2 0,0-2 0,2 0 248,-2 1 0,5-1 0,-5 0 0</inkml:trace>
  <inkml:trace contextRef="#ctx0" brushRef="#br0">20429 12590 8080,'-14'-5'0,"-1"0"341,1 2 1,8-3 0,6 1 0,9 2-1,9 1 1,6 2 0,3 0 0,3 0-1,4 0 1,4 0 0,4 0 61,1 0 1,2 0 0,4-2 0,7-1 0,5-2 0,1 2 0,2 0-1,2 0 1,2-4 0,1 1 0,2-2 0,-4 0 0,-2-2 0,-4 1-525,-2-1 0,-3 7 0,-5-3 0,-6 1 0,-8 0 0,-5 2 0,-5 1 0,-2 2 0,-2 0 0,-4 0 0,-3 0-2145,-2 0 0,-7 0 2266,-7 0 0,-7 0 0,-7 0 0</inkml:trace>
  <inkml:trace contextRef="#ctx0" brushRef="#br0">20889 13482 8252,'-7'-15'262,"0"6"0,7-1 1,0-1-1,0-2 0,2-3 1,3-3-1,4-5 0,4-5 1,1-4-1,1-6 0,-1-2 1,-1-2-1,-2-2 0,-3-3 1,-2-3-143,-2 0 0,-3 1 1,-2 8-1,-3 4 1,-2 6-1,-2 7 1,-3 7-1,-2 7 1,-1 8-1,-1 7 1,2 11-1,2 7-122,2 5 0,1 8 0,-3 4 0,3 2 1,1 3-1,4-1 0,1 0 0,2 0 1,0 0-1,0 0 0,0 1 0,0-3 0,0-3-74,0-4 1,2-4 0,1-1 0,4-2 0,1-3 0,3-6 0,1-5-1,4-5 1,2-2 0,1-3 0,-1-1 0,-1-2 0,1-2-1216,1-2 1,7-4 0,-4-7 0,2 1 1290,0-1 0,0-5 0,5-3 0</inkml:trace>
  <inkml:trace contextRef="#ctx0" brushRef="#br0">21350 13165 10464,'8'-29'0,"-3"1"0,-4 0 0,-1 5 0,-1 3 0,-4 6 0,-5 4 0,-3 6 0,-1 2 0,0 4 318,-1 2 0,-1 6 0,-1 8 1,-2 2-1,1 3 0,2 1 0,2 0 1,1-2-1,2 0 0,3-1 0,1 0 1,4-3-1,1-2-548,2-2 1,2-6 0,3-3 0,4-4-1,6-1 1,2 0 0,3 0 0,-3 0-1,-1 0 1,-1 0 274,-1 0 0,0 0 0,1 2 1,-1 3-1,0 4 0,1 6 0,-2 4 1,-2 6-1,-3 7 0,-2 5 0,-3 2 1,-1-1-1,-4 2 261,-2 1 1,-4 1 0,-7-4 0,1-4-1,-1-5 1,1-4 0,0-2 0,-1-2 0,1-6-1,0-3 1,-1-8 0,1-2-1257,-1-2 1,3-6-1,2-4 1,5-4 0,4-5 949,1-5 0,12-4 0,4 0 0</inkml:trace>
  <inkml:trace contextRef="#ctx0" brushRef="#br0">21652 13036 8098,'13'1'382,"-4"4"1,-2 6 0,-2 7 0,-1 4 0,0 2-1,-3 0 1,-1 0 0,0 0 0,-1 0 0,-3 0-49,0-1 1,-1-3 0,5-5 0,0-4 0,0-6 0,0-12 0,1-7 0,3-8 0,2-4-474,2-4 0,2-2 0,4 1 0,0-1 0,1-1 0,-1 2 1,0 6-1,1 6 0,-1 3 0,1 3 0,-1 3 0,0 5 0,-1 5 1782,-3 5-1647,3 10 1,-12 5-1,4 6 1,-3-2-1,-2 1 1,0 3-1,0-1 1,0-2-1,0-1 1,0 2 0,-2 1 3,-3 2 0,-3 0 0,-6-1 0</inkml:trace>
  <inkml:trace contextRef="#ctx0" brushRef="#br0">18343 13741 8014,'0'-15'0,"0"1"0,0 0 254,0-1 1,2 4 0,1 6 0,2 12 0,-2 9 0,-2 9 0,-1 7 0,0 5 0,0 0 0,0 4 0,0-2 0,0 1 0,0-2 0,0-4 0,0-6 0,0-2 0,2-4 0,3-3 0,3-7-229,0-11 1,5-14 0,-5-11 0,1-4 0,2-6 0,4-4 0,2-2 0,1 0 0,-2 3 0,-2 2 0,-1 3 0,-2 3 0,-1 5 31,1 5 1,-3 5 0,2 4 0,-1 7-1,-1 8 1,-1 7 0,-3 8 0,1 2 0,-2 4-1,1 1 1,-1 0 0,2-2-55,-2-1 0,-2-1 1,-1 1-1,2-3 1,1-2-1,2 0 1,-2-1-1,-1-2 1,-2-2-1,0 0 0,0 1-4,0-1 0,6 0 0,2 1 0</inkml:trace>
  <inkml:trace contextRef="#ctx0" brushRef="#br0">18789 13870 8038,'-8'-14'0,"3"-1"368,4 1 1,1 0 0,1 1 0,4 3 0,5 6 0,2 2 0,4 2 0,2 0 0,3 2 0,0 1 0,1 3 0,0 0-526,4 1 1,-4 2 0,1-4 0,-1 0 0,-1 0 0,1 0-1,-1-2 157,0-2 0,4 6 0,-2 1 0</inkml:trace>
  <inkml:trace contextRef="#ctx0" brushRef="#br0">19034 13669 8038,'-15'-15'364,"7"7"1,3 2 0,10 8 0,6 1-1,5 3 1,4 2 0,-1 2 0,0-1-1,2 1 1,-1 1 0,3 0-217,-1-1 1,-4 3 0,3-4 0,-2 4 0,0 2 0,-1-1 0,-2 0 0,-4 1 0,0-1 0,-4 0 0,-2 1-1,-3-1 1,-3 2-359,-5 3 0,-3-1 0,-8 4 0,-1-1 0,-4-3 0,0-2 0,-1-2 0,1 2 1,0 0-1,4 0 0,1-5 210,1-3 0,7 3 0,2-3 0</inkml:trace>
  <inkml:trace contextRef="#ctx0" brushRef="#br0">19623 13726 8038,'23'-4'216,"-4"-1"0,2-5 0,-2 5 1,-3 4-1,-5 4 0,-6 7 1,-3 4-1,-2 4 0,0 2 0,-2 1 1,-3 1-1,-6 1 37,-7 2 0,2-2 1,-4 1-1,-1 0 1,-2 0-1,-1-2 1,0-1-1,-1-3 1,-2-2-1,0-2 1,1-1-1,2-2 0,0-3-404,2-2 0,1-3 0,6-7 0,3-6 0,2-3 0,5-3 1,4-3-1,1-5 0,1-1 0,4-1 0,5 2 0,2 0 0,3 2-1421,-1 2 1709,7 4 0,-5 7 0,3-1 0,-1 1 0,-1 1 0,3 3 0,-1 3 0,0 2 0,2 2 0,-1 3 0,3 4 0,-2 6 0,-1 2 113,-2 2 1,3 1 0,-2-4 0,0 1-1,0 2 1,1-3 0,-3-3 0,-1-5-1,-3 0 1,-2-1 0,-1-1-242,1-3 0,2-3 1,-1-5-1,0-4 0,-4-4 1,-2-3-1,-1-2 1,0-2-1,1-3 0,0-2 1,1-3-1,-4 0 1,-1-1 37,-2 0 0,0 2 1,-2 1-1,-3 4 1,-4 1-1,-6 5 1,-2 5-1,-4 5 0,-2 1 1,-2 0-1,-4 3 1,-3 6-48,-1 5 0,-7 4 0,3 1 0</inkml:trace>
  <inkml:trace contextRef="#ctx0" brushRef="#br0">22990 12259 8345,'-14'-5'1158,"-1"0"-757,7-6 0,3 9 0,10-2 0,5 2 0,4 2 1,5 0-110,5 0 0,4 0 0,2-2 0,3-1 0,6-2 0,2 2 0,3 2 0,-3 1 0,-1 0 0,-2 0 0,1 0 0,-4 0 0,-5 0 0,-6 0 0,-3 0-1449,-3 0 0,-9 6 0,-6 4 0,-6 4 1157,-6 5 0,-17 4 0,-4 5 0</inkml:trace>
  <inkml:trace contextRef="#ctx0" brushRef="#br0">23062 12575 8120,'-14'-6'435,"4"4"1,2-4 0,2 0 0,4-2 0,5 0 0,7 1 0,3 2 0,3-1 0,4 0 0,7-2-20,5 0 0,8 3 0,-1-3 0,2 1 0,2 4 1,2 2-1,0-1 0,1-1 0,-2-2 0,-3 2 1,-6 1-417,-3 2 0,3 7 0,2 1 0</inkml:trace>
  <inkml:trace contextRef="#ctx0" brushRef="#br0">25119 12187 8096,'0'-15'290,"0"1"0,2 4 1,1 4-1,2 6 1,-4 11-1,-4 10-106,-6 6 0,-4 4 1,-2 1-1,1 3 0,-2 1 1,-3 4-1,-3 2 0,-2 0 1,0-2-1,-4-4 0,-2 1 1,-5-2-1,0-1 0,-2-7 1,2-6-156,0-5 1,-4-8 0,6-3 0,1-4 0,3-2 0,5-4 0,5-6 0,3-5 0,1-5 0,3-2 0,2-2 0,5-4 0,4-3-84,1-1 0,1-3 0,4 4 0,5-1 1,2 1-1,4 3 0,2 5 0,3 5 1,1 3-1,4 3 0,-1 4 0,1 4 190,-2 3 1,0 2 0,5 2-1,-2 4 1,-2 7 0,-2 6-1,-1 3 1,-1 4 0,1 1 0,-1 2-1,0 0 1,-4 0 0,-1-1 11,-1 1 1,1 0-1,1-2 1,2-3 0,-1-5-1,-2-3 1,0-1-1,2-3 1,2-2 0,1-5-1,0-4 1,-2-1 0,0-1 28,1-4 1,0-8-1,-2-8 1,3-1 0,-1-4-1,1-1 1,-3-1 0,-2-1-1,-2-2 1,1-1-1,-3-3 1,-2 0 0,-5-3-65,-4-4 1,-2 7-1,-4-8 1,-6 3-1,-7 3 1,-6 5-1,-5 6 1,-4 9-1,-6 4 1,-2 5-1,-2 3 1,-2 7 0,-1 6-158,-2 5 44,0 14 0,5 3 0,-1 13 0</inkml:trace>
  <inkml:trace contextRef="#ctx0" brushRef="#br0">19552 9309 9396,'-2'-14'0,"-1"-1"89,-2 1 1,0 4 0,5 1-1,0-2 1,-1-1 0,-3 1 0,0 2 641,0-3 1,3 4 0,2 0 0,4 2 0,3 1 0,2 0 0,-1 1 0,3 1 0,0 3-722,3 4 1,-3-1-1,0 5 1,-3 0-1,2 0 1,2 4-1,2 0 1,-3 3-1,0-1 1,-4 1-1,-2-1 1,-3 2-60,-1 3 0,-2-3 0,0 3 0,-2-1 0,-1 0 1,-3 2-1,-2 1 0,-2 0 0,0-4 0,1-1 0,-1-1 1,1-1 194,-1 1 0,7-1 0,0-1 1,6-4-1,8-4 0,5-3 1,5-4-1,3-3 0,5-4 172,3-4 0,7 3 1,0 1-1,2-1 1,3 2-133,-1 3 1,0 4-1,0 1 1</inkml:trace>
  <inkml:trace contextRef="#ctx0" brushRef="#br0">820 12029 14183,'0'-20'517,"0"1"1,1 2-1,4 9 1,5 8 0,3 8-1,1 4 1,2 3 0,2 1-1,1 1 1,0 4-157,2 2 0,-5-1 0,3 3 0,-2-1 1,1 0-1,0 0 0,-4 0 0,-3 0 0,0-1 1,2-2-1,0-2 0,-2 0 0,-3-2 0,0-2-18,0-6 0,2 3 0,4-9 1,0-3-1,-1-5 0,-2-3 0,-1-5 1,1-3-1,2-4 0,3-1 1,3-2-1,5-1-376,3-6 0,4 0 1,2-10-1,9-5 1,9-8-1,-20 23 0,2-1 1,3-3-1,1 0 1,4-4-1,2 0 1,2-2-1,1-1 0,3-1 1,1-1-54,1 0 1,2 0-1,2 0 1,2 0 0,-3-1-1,0 1 1</inkml:trace>
  <inkml:trace contextRef="#ctx0" brushRef="#br0">13826 16287 8696,'0'-14'326,"0"4"1,0 1 0,1-2 0,6-2 0,5 0-1,8 2 1,0 3 0,3 0 0,-3 2 0,3-1-1,-2 2 1,-1 1 0,-2-1 0,0 0 0,-1 0 0,2 0 1,1-6 0,-6 2 0,2-4 0,1-3 0,3-2 0,-3-4 0,1-4 0,-1-6 0,3-4 0,-3-8 0,-1-5 0,-3-6 0,-2-5-586,-1-4 0,-7-10 0,2-6 0,-4-1 0,-1 1 0,-1 1 0,-2 6 0,-2 7 1,2 15-1,1 19 0,2 21 0,0 19 337,0 13 0,-5 8 0,-1 4 0,-2 7 0,-3 7 0,-2 5 1,0 4-1,2 2 0,1 1 0,1 2 0,-1 4 0,2 4 20,2 5 0,1 1 0,5-3 0,0 0 0,0-1 0,0 0 0,1-4 0,4-6 0,5-7 0,3-8 0,3-4 0,1-7 0,2-6 0,-1-11-284,-2-10 0,3-7 0,0-1 0,0-1 0,2-4 0,2-6 0,1-7 0,0-6 0,1-5 0,2-4 0,1-4 1,-3-2-5767,-1 1 5951,-6-7 0,9 1 0,-5-6 0</inkml:trace>
  <inkml:trace contextRef="#ctx0" brushRef="#br0">14732 15654 8783,'-2'-9'2226,"1"1"-2226,1 1 0,3 15 0,11 8 0</inkml:trace>
  <inkml:trace contextRef="#ctx0" brushRef="#br0">14804 16000 8969,'-15'16'0,"1"1"0,1 2 259,4-1 0,2 4 0,7 2 1,0 4-1,0 0 0,0 1 1,2 0-1,3 0 0,3-1 1,1 0-1,1-3 0,1-2 1,2-3-911,1-2 0,1-8 0,-3-7 0,-2-6 1,-4-9-1,-1-5 0,2-7 651,1-3 0,8-9 0,6 0 0</inkml:trace>
  <inkml:trace contextRef="#ctx0" brushRef="#br0">14962 16100 10278,'5'-14'0,"1"1"0,1 2 0,1 3 0,-2 3 0,0 7 0,-2 6 0,-3 5 0,-1 3 0,0 3 473,0 5 1,5-2-1,0 1 1,-2-1 0,-1-1-1,-2 0 1,0-4 0,0-1-608,0-2 1,0-9 0,0-8 0,1-13 0,2-8 0,4-6 0,1-2 0,3-2 0,2 1 0,1 1 0,1 3 0,-1 5 0,0 5 230,1 3 0,-1 8 0,1 3 0,-1 5 0,-1 6 0,-2 9 1,-2 5-1,1 4 0,0 0 0,-2 2 0,-2 0 0,-3-2 134,-1-5 0,3 2 1,-1-2-1,1-6 1,0-10-1,1-14 1,2-10-1,4-8-685,0-3 0,3 0 0,-1 6 0,1 4 0,-1 3 1,0 4-1,1 6 0,-1 2 0,0 4 0,1 5 0,-2 6 667,-4 6 1,-2 10 0,-7 0-1,0 3-213,0 2 0,-7 6 0,-1 2 0</inkml:trace>
  <inkml:trace contextRef="#ctx0" brushRef="#br0">15840 15021 8847,'5'-22'0,"1"3"0,2 3 0,5 3 421,4 3 1,1 4-1,4 6 1,1 0-1,-1 2 1,2 2-1,0 6 1,-2 4-361,-1 6 1,-3 0 0,-7 6 0,-3-2-1,-2 1 1,-4 4 0,-5 3 0,-7 2-1,-3-2 1,-3-2 0,-3-1 0,-5-2 0,-3-1-1,0-4 1,1-1 56,2-4 0,8-1 1,0-3-1,5-2 1,3-3-1,5-1 0,9-4 1,9-1-1,5-2 1,3-2-1,2-1-87,3-2 0,-4 0 0,0 5 1,1 0-1,2 0 0,2 0 0,-2 0 1,-1 0-1,-2 0 0,0 0-31,-2 0 0,5 0 0,-4 0 0</inkml:trace>
  <inkml:trace contextRef="#ctx0" brushRef="#br0">16430 14662 8960,'0'-15'383,"0"4"0,0 6 1,0 10-1,1 6 1,2 5-1,2 2 1,-2 1-1,-1-1 0,0-2 1,1-2-275,2 0 1,-1 1 0,-4-1 0,2-1 0,1-5 0,4-8 0,1-10 0,3-7-197,2-7 0,1-3 0,0-2 1,1 0-1,-1 0 0,0 2 1,-1 3-1,0 5 0,-2 3 1,2 3-1,-2 3 0,2 7 384,0 6 1,-4 7 0,-1 8 0,-1 2 0,-2 3-1,-1 2 1,1 3 0,-2-1 0,-1-2 0,-2-1 0,0 2-1,0 1-5448,0 2 5151,0 0 0,0 6 0,0 2 0</inkml:trace>
  <inkml:trace contextRef="#ctx0" brushRef="#br0">15811 15813 8116,'-27'0'0,"3"0"0,5 0 1506,3 0-1193,8 0 0,1-2 0,10-1 0,7-4 0,9 1 1,8-2-1,9 2 0,5-2 0,7 1 0,3-1 1,2 2-1,-2 0 0,-1 2-48,-1 3 1,1 1-1,3 0 1,-4 0-1,-1 0 1,0 0 0,0 0-1,0 0 1,-2 0-1,-3 1 1,-3 3-1,-1 0 1,-1 0-1012,0-3 0,-6-1 0,0 0 0,-6 0 0,-7 0 0,-3 0 746,-1 0 0,-7 6 0,-2 2 0</inkml:trace>
  <inkml:trace contextRef="#ctx0" brushRef="#br0">16142 16057 8542,'-24'-1'0,"1"-3"0,3-2 423,2-2 0,9 3 0,5-4 0,9-3 0,10 1 0,7 0 0,7 2 0,4-1 1,6 2-1,1 3 0,0 4 0,-4 1-286,-1 0 0,-6 0 0,-6 1 0,-4 6 0,-5 5 0,-4 7 0,-5 4 0,-7 2 0,-6 3 0,-5 0 0,-3 1 0,-1 0 0,-3-2-783,3-3 0,1 2 0,1-7 0,3-2 0,2-1 0,5-1 0,5-2 0,5-2 837,5-2 1,2 1 0,3 4-1,-1 1 1,1-1 0,-1 1 0,0-1-1,1 2 1,-2 2 0,-4 2 0,-4 1-1,-3 0 137,-2-4 0,-2 4 0,-3-2 0,-6-1 0,-5-2 0,-5-3 0,-3-2 0,-3-3 0,-2-2 0,2-2 0,0-3 0,1-2 0,2-4-2919,5-5 0,5-3 2591,4-1 0,4-7 0,6-1 0</inkml:trace>
  <inkml:trace contextRef="#ctx0" brushRef="#br0">16689 15971 9523,'14'0'500,"-6"6"0,-2 4 1,-1 3-1,0 3 1,-2 1-1,-1 2 1,-2-1-1,1-2 1,2-2-570,2 1 1,2-7 0,-3-5 0,4-8 0,2-8 0,0-4 0,1-2 0,2-1 0,-1 1 0,0 2 0,-3 1 0,2 3 70,2 3 1,-3 2-1,-1 5 1,3-2-1,0 4 1,3 4-1,-1 7 1,-1 4 0,-2 3-3,-1 3 0,-7 12 0,3-2 0</inkml:trace>
  <inkml:trace contextRef="#ctx0" brushRef="#br0">13883 17036 8448,'-22'-15'677,"3"1"0,3-4 1,3 5-365,3 10 1,5 10 0,10 12 0,3 5-1,2 5 1,-1 3 0,1 1 0,-2-1 0,-3 0-1,-2 0 1,0 2 0,2-4 0,-2-4 0,-1-7-1,-2-3-309,0-2 0,1-6 0,3-5 0,2-7 0,0-11 0,4-9 1,1-8-1,5-8 0,0-4 0,2-4 0,-1 3 0,4 3-106,1 4 0,-2 6 1,2 0-1,0 6 1,-1 9-1,0 6 0,-4 6 1,1 5-1,0 6 1,1 9-1,-3 9 0,-3 6 1,-5 3 250,-2-1 0,4-1 0,-4-2 0,0-1 0,1 1 0,-2-2 0,-1-1 0,1-4 0,0-1 0,0-3 0,0-2 0,-2-2-5127,-2 0 4978,6-6 0,1 5 0,6-5 0</inkml:trace>
  <inkml:trace contextRef="#ctx0" brushRef="#br0">14329 17237 9159,'0'-14'0,"0"-1"282,0 1 0,6 1 0,4 2 1,4 3-1,6 2 0,2 1 0,2 0 1,0 0-1,2 2 0,1 1 0,2 2 1,-2 0-1,-2 0-761,-1 0 1,-5 0 0,4 0 0,-2 0 478,-4 0 0,6 7 0,-1 1 0</inkml:trace>
  <inkml:trace contextRef="#ctx0" brushRef="#br0">14631 16949 8355,'-6'-14'404,"6"6"0,0 5 1,8 6-1,5 5 1,1 2-1,0-1 1,1 2-1,-1 0 0,2 1 1,2-3-133,1 2 1,-5 2 0,-4 2 0,-1-1 0,1 0 0,-2 1 0,-2-1 0,-2 1-1,-3-1 1,-2 0 0,-4 1 0,-5-1-877,-3 1 1,-3-1-1,-1 0 1,-2 1 0,1-3-1,2 0 604,2-3 0,-7 1 0,-1 4 0</inkml:trace>
  <inkml:trace contextRef="#ctx0" brushRef="#br0">15149 16921 8132,'13'-7'0,"-2"-1"423,-1 0 1,-1 3 0,4 10 0,-3 6 0,-6 5 0,0 5 0,-1 0 0,2 1 0,-4 1 0,-2 2 0,-6 1-351,-1-2 0,-1 8 0,-7-3 1,-3 1-1,-4 0 0,-1-3 0,-1-1 1,-4-4-1,-3-1 0,1-3 1,4-4-1,5-4 0,1-5-433,4-4 1,2-2 0,6-4-1,4-5 1,5-1 0,3 0 0,3 3-1,1 0 555,-1 0 1,4 3-1,-4-3 1,1 0-1,1 2 1,-2-2 0,2 0-1,0-4 1,3 1-172,2 2 1,-5-4 0,-2 3 0,1-1 0,1 0 0,0 1-1,-2-1 1,-1-2 0,1-1 0,1 0 0,1-1-8,0 1 1,-5 4 0,3 1-1,1-1 1,2 2 0,4 3-1,1 4 1,1 1 0,-1 0-1,1 1 1,-1 4 189,0 5 0,-1 2 0,-2 4 0,-1 2 1,1 3-1,2 0 0,0 1 0,-2-1 1,-2 0-1,1-2 0,0-2 0,-1-1 0,1-3 1,-1 0-76,1 0 0,-5-5 1,4-4-1,3-4 1,0-4-1,1-6 0,-2-3 1,-3-1-1,0-1 1,-1 1-1,1 0-228,0-1 0,-4 1 0,4 0 1,-1-1-1,-2 1 0,-1-1 0,1 1 1,-2 0-1,-1-1 0,-2 1 0,0-1 1,0-1-1,-3-1 19,-7-2 0,-1-5 0,-13 3 0,-3 0 1,-3 0-1,-4 5 0,0 4 0,1 4 1,-1 1-1,1 6 0,1 4 0,1 8 77,4 7 0,2 10 0,-4 9 0</inkml:trace>
  <inkml:trace contextRef="#ctx0" brushRef="#br0">17998 15841 8197,'-13'-1'380,"3"-4"0,-1 2 0,8-5 0,5 1 1,7 3-1,9-1 0,6-2-92,3-1 1,8 0-1,2-3 1,1 2-1,-1-1 1,-2 1-1,-3 1 1,-2 1 0,-2 4-1,-4 1-288,-5 2 0,-10 7 0,-2 1 0</inkml:trace>
  <inkml:trace contextRef="#ctx0" brushRef="#br0">17998 16057 8197,'-10'0'528,"4"0"1,6 0 0,9 0 0,11 0 0,5 0-1,7 0 1,3 0 0,7 0-394,4 0 1,1-5-136,5 1 0,7-1 0,7 5 0</inkml:trace>
  <inkml:trace contextRef="#ctx0" brushRef="#br0">19436 16489 8617,'-14'0'0,"0"0"382,-1 0 1,10 0 0,9 0-1,10 0 1,7-2 0,4-4-162,3-8 0,0-2 0,1-8 0,0-2 0,0-1 0,-1-5 0,1-5 1,0-6-1,0-3 0,0-4 0,-1-3 0,3-4 0,-1-4 0,-1-3 0,-7-2-337,-4-2 0,-10-3 0,-3-2 0,-4-1 0,-2 1 0,-4 6 0,-3 6 0,-2 13 0,2 11 0,0 15 0,0 11 0,-3 12 118,-2 12 1,4 9 0,-1 12-1,0 4 1,2 4 0,4 1-1,2 2 1,2 3 0,0 3-1,0 0 1,0-1 0,0-2 0,2-1 146,2 0 1,4-4-1,7-3 1,1-3 0,3-2-1,5-5 1,3-4-1,2-7 1,0-5 0,0-4-1,-1-5 1,1-4 0,0-1-1073,0 0 1,-7-1-1,-1-4 1,-2-5 922,0-2 0,7-9 0,-4-2 0</inkml:trace>
  <inkml:trace contextRef="#ctx0" brushRef="#br0">20300 15582 8343,'1'-12'677,"4"2"1,5 5 0,2 4 0,4 1 0,2 1 0,3 2-678,1 2 0,2 6 0,5-3 0</inkml:trace>
  <inkml:trace contextRef="#ctx0" brushRef="#br0">20400 15856 8538,'-6'14'0,"-4"1"0,-1-1 0,2 2 276,4 3 1,3-1 0,2 4 0,2 0-1,3-1 1,4 0 0,4-3 0,0-2-1,-2-2 1,-1 0 0,1 1 0,2-1-699,1 1 0,0-7 0,1-5 0,-3-8 0,0-8 0,-3-6 0,2-3 0,2-4 0,2-1 0,-1 0 622,0 3 0,1-2 0,-1 7 0,1 1 0,-1 4 0,-1 6 0,-2 10 0,-3 9 0,-2 8 437,-3 3 1,-1-4 0,-2 3-1,-2-2 1,-1 0 0,-2-1 0,2-2-1,0-2 1,0 0-1017,-2 1 1,0-14 0,7-5 0,3-9 0,4-5 0,4-1 0,1 1 0,1 4 0,-1 3 0,2 1-1,2 1 558,1 1 0,0 1 0,-4 7 1,-1 0-1,0 2 0,-1 3 1,-2 4-1,-3 4 0,-1 1 0,-4 1 1,0-1-66,2 1 0,-4-1 0,4 0-114,-3 1 0,-2-1 0,0 1 0</inkml:trace>
  <inkml:trace contextRef="#ctx0" brushRef="#br0">21609 15237 8391,'0'-14'350,"-7"1"1,-2 5-1,-4 10 1,-1 10 0,-1 12-1,1 8 1,0 8 0,-1 7-1,1 5 1,1 4 0,2 3-106,1 4 0,7-2 1,-2 4-1,4-3 1,2-4-1,4-5 1,5-4-1,2-4 0,3-5 1,-1-6-1,1-4 1,-1-1-1,0-2 1,1-3-2448,-1-5 0,-4-9 0,-1-5 2202,2-4 0,2-7 0,2-2 0</inkml:trace>
  <inkml:trace contextRef="#ctx0" brushRef="#br0">21911 14849 8947,'5'-20'0,"1"1"0,2 2 391,3 1 1,2 8 0,2 3 0,-1 3 0,2 2 0,1 2 0,3 3 0,-3 4 0,-1 4 0,-1 1 0,-1 1 0,-1 1 0,-2 1 0,-3 4-394,-2 2 0,-2-4 0,-9 5 0,-5 1 1,-4 1-1,-4 0 0,-3-4 0,1 0 0,-3 1 1,1 1-1,-2-2 0,2-3 0,2-3 1,4-3-156,2-3 0,4 2 0,4-4 0,4 0 0,10-3 0,7-3 0,6-4 0,1-1 0,2-2 1,0 0 73,0-1 1,0 4 0,5-2 0,-1 0 0,1 1 0,0-2 0,-2 2-1,-1 2 1,-4 1 0,-1 0 82,-4 0 0,6 0 0,-1 0 0</inkml:trace>
  <inkml:trace contextRef="#ctx0" brushRef="#br0">21767 15611 8246,'-14'-6'418,"7"3"1,7-5 0,10 1 0,6 4 0,5 1 0,1 1 0,5-2 0,5-2 0,7 2 0,2-1 0,2 1 0,0-2-147,1 2 0,-1 2 0,0-1 0,-2-1 0,-2-2 0,-6 2 0,-2 1 0,-2 2 1,-1 0-1,0 0 0,-5 0 0,-3 0 0,-4 0-6815,-2 0 6543,0 0 0,1 7 0,-1 1 0</inkml:trace>
  <inkml:trace contextRef="#ctx0" brushRef="#br0">22026 15741 8140,'-8'-7'362,"0"6"0,5-6 1,0 3-1,4-1 1,7 2-1,7 1 0,2 0 1,4-1-1,1-2 1,2 2 61,-1 2 1,2 1-1,-5 0 1,-3 1 0,-1 2-1,-3 4 1,-4 1 0,-4 3-1,-5 2 1,-5 1-1,-4 2 1,-6 2-885,-4 1 0,-1 2 1,-6-4-1,4 2 1,1-1-1,3 0 1,2-2-1,3 0 1,2-4-1,3 1 1,2 0 484,3 1 0,7-6 0,6-3 1,3-2-1,3 0 0,1 4 1,3-1-1,-1 2 0,0 0 1,0 2-1,-1-1 0,-2 1 1,-2 1-1,-1 2 180,-4 1 0,3 1 1,-8-1-1,-2 1 1,-5-1-1,-7 0 1,-4-1-1,-4-2 0,-2-3 1,-3 0-1,-1-1 1,2-1-992,3-3 0,-2-1 1,2-2-1,1 0 786,2 0 0,2 0 0,-1 0 0</inkml:trace>
  <inkml:trace contextRef="#ctx0" brushRef="#br0">22616 15151 8287,'14'-8'287,"1"1"1,-1 9-1,0 4 1,1 7-1,-1 8 1,1 5-1,-1 7 1,0 5-1,-1 9 1,-2 1 0,-1 3-1,1 0 67,2 3 0,-3 6 0,-2-3 0,-2-6 0,-3-4 0,-1-4 0,-4 0 0,-3-1 0,-4-2 0,-6-4 0,-2-2 0,-2-5 0,-1-2 0,1 2-1624,0 3 0,0-4 0,4-5 0,1-2 1270,0-4 0,-1-1 0,1-1 0</inkml:trace>
  <inkml:trace contextRef="#ctx0" brushRef="#br0">23105 14748 9019,'0'-24'0,"0"2"262,0 1 0,0 10 0,0 11 1,0 9-1,0 9 0,0 6 0,0 5 1,2 2-1,1 3 0,2-2 0,-2-2 1,-2-1 66,-1 0 0,0-5 0,0-2 0,0-1 1,0-3-1,0-6 0,0-7 0,0-11-386,0-10 1,5-5 0,0-4-1,0 1 1,1-2 0,4-1 0,3-2-1,1 0 1,0 0 0,1 2 0,-1 2-1,1 2 1,-1 4 0,0 5 157,1 3 0,-1 7 1,0 0-1,-1 5 1,-2 7-1,-3 8 1,0 5-1,-1 5 1,-1 1-1,-3 1 1,-1 1-1,-2 0 1,0 0-308,0 0 0,-2-1 0,-2 1 1,-4 0-1,-2 0 206,0-1 0,-6 1 0,-6 0 0</inkml:trace>
  <inkml:trace contextRef="#ctx0" brushRef="#br0">19638 16676 8370,'-2'-13'297,"-3"4"0,2 9 0,-5 11 0,2 6 1,3 7-1,1 3 0,2 4 0,0 1 0,0 1-125,0-1 0,0-1 1,0-4-1,0-3 0,0-5 1,0-3-1,0-5 0,0-6 1,0-11-1,0-9 0,2-7-171,2-5 1,0 1 0,5-9-1,2 1 1,2-1 0,2 0-1,-1 2 1,0 4 0,1 3 0,1 2-1,1 2 1,3 4 164,-3 7 1,-1 6 0,-2 10-1,1 6 1,-2 5 0,-2 5-1,-3 1 1,0 4 0,-2 1 0,2 0-1,-1-1 1,-1-4 0,-3 1-384,-1-1 1,3-4 0,-1 1 0,0-3 0,-3-2 216,-1 1 0,7-1 0,1 0 0</inkml:trace>
  <inkml:trace contextRef="#ctx0" brushRef="#br0">19983 16849 8403,'0'-23'0,"0"4"0,0 3 323,0 2 1,2 1-1,3 2 1,4 3-1,4 1 1,3 4-1,3 1 1,3 2 0,2 0-1,-1 0 1,-1 0-1,-1 0 1,0 0-579,-4 0 1,-1 2 0,-1 1 0,-1 2 254,0-2 0,1 5 0,-1 0 0</inkml:trace>
  <inkml:trace contextRef="#ctx0" brushRef="#br0">20170 16604 8232,'0'-14'381,"0"4"0,2 2 0,3 2 1,4 4-1,4 4 0,1 4 0,2 0-78,3 1 0,-1 4 0,4-3 0,-1 2 0,-2-1 0,1 2 1,-1 2-1,-2 2 0,-1-1 0,-3 0 0,-3 1 0,-5-1-413,-4 0 1,-2 6 0,-4-1-1,-5-2 1,-3-1 0,-1-1-1,0-1 1,-2 1 0,-2-1-1,-1-1 1,1-2 0,4-1 109,4 1 0,-3 2 0,5 1 0</inkml:trace>
  <inkml:trace contextRef="#ctx0" brushRef="#br0">20746 16690 8006,'14'-4'0,"0"-1"0,1 2 325,-1 1 1,-6 4-1,-3 2 1,-3 8-1,-2 4 1,0 4 0,0 1-1,-2 1 1,-3 1-1,-4 1 1,-6 0 0,-4 0-1,-3 0 1,-2 0-185,0 0 1,0-7 0,-5 2 0,0-3 0,2-3 0,1-2 0,4-3 0,0-1 0,1-6 0,0-4 0,5-6 0,5-6-363,6-4 1,4-2 0,1-4 0,1 1 0,4 0-1,3 1 1,1 3 0,1 0 0,1 1 0,2 3-1,1 3 1,1 5 0,-1 0 324,1 0 0,-1 5 0,2-2 0,2 4 0,1 2 0,0 4 0,0 5 0,2 3 0,0 1 0,-1 2 0,0 2 0,-1 1 0,0-2 55,-1-1 0,-2 4 1,-2-1-1,0-2 0,1-1 1,-1-3-1,0-2 0,1-3 1,-1-1-1,1-4 0,-1-2 1,0-2-1,1-4-49,-1-5 0,2-7 1,0-4-1,0-1 1,-3-4-1,-2 1 1,-3-1-1,-3 2 1,-3-2-1,-4-1 0,-3-2 1,-6 1-1,-7 1-277,-6 3 0,2 3 0,-4 6 1,-2 3-1,-3 2 0,3 5 0,2 4 167,0 1 0,-1 6 0,-2 2 0</inkml:trace>
  <inkml:trace contextRef="#ctx0" brushRef="#br0">23954 15769 8228,'5'-14'822,"-1"0"-551,8-1 1,-3 7-1,9 2 1,4 1-1,4-1 1,6-1 0,1 1-1,4 3 1,-2 1 47,0 2 1,1-5-1,-6 1 1,0 0 0,-4 3-1,-4 1 1,-6 1-320,-5 4 0,-4 10 0,-7 7 0</inkml:trace>
  <inkml:trace contextRef="#ctx0" brushRef="#br0">23968 15971 8228,'-8'0'432,"3"-5"1,12-1 0,6-1 0,6 1-1,5 1 1,5 0 0,4-1 0,6 0 0,5-2-552,7 0 1,1 4 0,-1-2-1,0 1 119,0 0 0,2 1 0,4 4 0</inkml:trace>
  <inkml:trace contextRef="#ctx0" brushRef="#br0">25062 15611 8228,'-5'-14'184,"0"-1"0,-4 6 0,2 1 0,-1 1 0,-3 7 0,-2 7 0,-1 9 0,-1 5 0,1 4 0,1 2 0,2 4 0,3 1-109,2 1 1,1 2 0,5-3-1,1 2 1,4-2 0,5-3 0,3-4-1,1-2 1,0-2 0,1-4-1,-1-3 1,2-4-32,3-5 1,-3-4 0,3-1-1,-1 0 1,0-1 0,2-6-1,1-5 1,0-6 0,-3-1-1,-2-2 1,-2-3 0,0-1-1,1-1 1,-2 2 161,-4-2 1,2-1 0,-6-2 0,-2-1 0,-1-2-1,-4-1 1,-3 1 0,-6 1 0,-5 2 0,-4 2-1,-3 5 1,-2 6 306,-3 5-951,0 8 1,-1-4 0,2 9 0,3 4 437,5 8 0,-4 7 0,1 8 0</inkml:trace>
  <inkml:trace contextRef="#ctx0" brushRef="#br0">25867 16503 8571,'-9'-13'879,"-1"4"0,5-2 0,-3 4-879,2-1 0,-5 5 0,3-3 0</inkml:trace>
  <inkml:trace contextRef="#ctx0" brushRef="#br0">805 14748 10923,'-11'-19'0,"-3"-2"453,-2-1 0,5 4 0,3-1 0,1 3 0,4 5 0,3 7 0,5 14 0,4 11 0,4 8 0,3 4 0,2 6 0,3 0 0,-1 1-225,1-1 1,5-1 0,-4 4 0,2-2-1,0-4 1,2 1 0,1-2 0,2 1 0,-2-6-1,-2-4 1,-2-7 0,-1-3 0,-1-3 0,0-4-149,-4-4 1,-6-5-1,-1-6 1,0-9-1,-1-7 1,-1-9 0,0-7-1,0-10 1,3-8-1,2-5 1,0-3 0,0-3-1,0-5-506,3-3 0,-7 31 0,1-1 0,-1 1 0,-1 0 0,2-1 0,0 0 0,-1 3 1,1-1-1,-1 3 0,1 1 389,9-37 0,7 3 0,-4 1 0</inkml:trace>
  <inkml:trace contextRef="#ctx0" brushRef="#br0">1367 13093 12203,'-5'-14'0,"0"0"0,0-2 483,-1-4 0,3 6 0,-7-2 0,-1 8 0,-4 6 1,-4 10-1,-5 8 0,-5 10 0,-6 7-372,-8 11 0,-2 0 0,-7 11 0,-3 1 1,1 1-1,0-1 0,2-1 0,4-4 0,7-5 1,6-6-1,6-8 0,5-6 0,6-7-11,7-3 1,5-2 0,6 1 0</inkml:trace>
  <inkml:trace contextRef="#ctx0" brushRef="#br0">834 13036 14265,'-6'-16'0,"-2"-2"0,0-1 424,3 1 1,5 10-1,5 8 1,4 10-1,6 6 1,4 5-1,5 1 1,3 4-1,2 1 1,0 2-427,-1-1 1,3 1 0,2 0 0,6 0-1,2-2 1,4-1 0,3-4 0,5-1-1,3-4 61,1-1 0,7 5 1,2 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9092 6173 8528,'0'-15'0,"0"1"-601,0-1 1011,0 7 0,0 0 0,2 5 0,3-2 1,4 2-1,4 2 0,1 1 0,1 0 1,-1 0-1,2 0 0,3 0 0,4 0 1,1 0-1,0 0-103,1 0 1,-2 0 0,-1 0 0,0 0 0,-1 0 0,0 0 0,-3 0 0,-2 0 0,-2 0 0,0 0-191,1 0 0,-9 1 0,-7 2 0,-12 2 0,-11-2 0,-7 1 0,-2-1 0,-1 2 0,1-2 0,-1-2 0,2 1 0,3 1 278,5 2 1,-1 0-1,6-5 1,1 0 0,2 0-1,2 0 1,2 0 750,8 0-1134,-1 0 0,19 0 1,-1 0-1,6 1 0,4 4 337,2 5 1,2 9-1,2 3 1</inkml:trace>
  <inkml:trace contextRef="#ctx0" brushRef="#br0">21278 4460 7975,'0'-14'286,"5"4"0,1 1 4,2-2 1,-3 4 0,3 1 0,0 1 0,-2-1 0,2-1-1,0-1 1,2 0 0,1-3 0,0-3 0,4-4 0,-1-4-1,4-4 1,-2-6 0,1-5 0,1-7 0,1-9-239,-1-8 0,-2-11 0,-9 31 1,0-1-1,0-4 0,-1-2 1,0-6-1,-1-1 0,-1-7 1,0-2-1,0-6 0,0-1 1,0-6-1,0-3 0,-1 25 1,1-1-1,0-1 0,0-1 1,0-2-1,1 1 0,0 1 1,-1-1-1,1 2 0,0 2 1,-1 0-1,0 2 0,2-19 1,-1 3-1,-1 8 0,0 4-83,0 7 0,-1 2 0,1-32 0,-4 21 0,0 10 0,0 10 0,-1 6 0,-2 1 0,-4-2 0,1 0 0,-2 1 0,1-1 0,1 2 62,3 2 0,1 1 0,2 2 0,0 3 0,0 5 1,-1 6-1,-3 8 0,-2 12 0,-2 9 0,-5 9-60,-4 7 0,-6 5 1,-5 6-1,-1 2 1,-2 3-1,-1 6 1,-1 4-1,1 1 1,1-5-1,4-3 1,3-4-1,4-1 1,0-1-670,1-2 0,6-3 0,9-11 1,2-2-1,4-3 0,2-6 698,6-7 0,9-5 0,4-6 0</inkml:trace>
  <inkml:trace contextRef="#ctx0" brushRef="#br0">21537 1698 8789,'14'-26'0,"1"5"0,1 9 291,3 4 1,-2 3-1,7 6 1,2 4-1,1 5 1,2 4 0,0 4-1,1 1 1,4 0-1,2 0 1,3 2 0,-1 0-292,2 0 0,2 4 0,1-2 0</inkml:trace>
  <inkml:trace contextRef="#ctx0" brushRef="#br0">23278 835 9180,'0'-37'0,"0"2"0,0 1 184,0 0 0,0-4 0,-2 6 0,-3 3 0,-4 5 0,-4 4 0,-3 4 0,-2 3 0,-2 5 75,-3 1 0,4 11 0,-5 10 0,0 8 1,2 7-1,3 6 0,3 7 0,1 6 1,2 5-1,2 4 0,3 4 0,2 0 1,3-2-1,1-2-273,2 1 1,0-1 0,2-1-1,2-1 1,4-4 0,0-2 0,-1-4-1,-2-3 1,-1-5 0,0-2 0,-3-5-1,-1-4 1,0-7 0,-1-3-634,-4-2 0,2-1 0,-7-3 0,-1-4 1,-2-1 646,-1 0 0,-14-1 0,-2-4 0</inkml:trace>
  <inkml:trace contextRef="#ctx0" brushRef="#br0">22616 1309 8982,'0'-14'579,"0"0"1,0 4 0,3 2 0,5 0 0,10 2 0,6-2-1,8 1 1,4-1 0,9 2 0,6-2 0,5 1 0,2 1-523,-1 3 1,-2 1 0,-1 2 0,0 0 0,-4 0-58,-4 0 0,-3 7 0,1 1 0</inkml:trace>
  <inkml:trace contextRef="#ctx0" brushRef="#br0">23623 993 8227,'-14'0'458,"-1"0"1,1 1 0,-1 4-1,1 6 1,0 7 0,-1 8 0,-1 7-1,-1 10 1,-2 8-387,1 5 0,2-3 0,3-2 0,4-1 0,4-4 0,3-1 0,2-3 0,2-6 0,4-7-72,9-8 0,5-5 0,9-2 0</inkml:trace>
  <inkml:trace contextRef="#ctx0" brushRef="#br0">23882 1036 8307,'-13'6'0,"2"4"183,1 3 0,6 8 0,-6 4 0,0 7 1,2 8-1,2 5 0,1 3 0,0-2 0,2-1 1,2-2-1,1-3 0,0-5 0,1-8-49,4-4 0,-2-6 0,5-9 0,-1-8 0,-4-8 0,0-6 0,0-4 0,4-2 1,1-3-1,1-4 0,1-3-115,-1-4 1,-1-4 0,4 3 0,-3-1 0,1 1 0,-1 2 0,1 1 0,1 1 0,0 6-1,0 2 1,-1 7 0,1 5 0,2 6 68,1 4 1,1 9-1,-1 8 1,-1 9-1,-2 9 1,-1 3-1,-1 1 1,-1 0-1,-3-1 1,-3-2-1,-1-1 1,3-1-1042,0 1 0,1-5 1,-5-7 952,0-1 0,-6 5 0,-2-4 0</inkml:trace>
  <inkml:trace contextRef="#ctx0" brushRef="#br0">24227 892 8132,'15'5'0,"-1"1"0,0 4 364,1 6 1,1 0 0,1 8 0,3 3 0,-3 5 0,-1 8 0,-1 5 0,-3 3 0,-1-2 0,-3 0-1,-1-1 1,-6 0 0,-4-5-94,-6-3 1,1-4 0,-2-4 0,-1 0 0,-2 0-272,-1-1 0,-7-5 0,-1-3 0</inkml:trace>
  <inkml:trace contextRef="#ctx0" brushRef="#br0">24573 1165 9523,'14'-6'0,"0"-4"0,2-1 371,3 2 1,-1 2 0,6 7-1,2 0 1,-1 0 0,1 0-1,-2 0 1,0 0 0,0 0 0,-2 2-1,-1 1 1,-4 3 0,-1 1-1,-3 1-371,-3 0 0,3 8 0,-5 6 0</inkml:trace>
  <inkml:trace contextRef="#ctx0" brushRef="#br0">24659 1410 9721,'0'-14'215,"0"4"0,1 2 0,4 2 0,5 1 0,4 0 1,4 0-1,3 2 0,1 0 0,5 0 0,4-2 1,4 2-216,1 1 0,3 2 0,4 0 0</inkml:trace>
  <inkml:trace contextRef="#ctx0" brushRef="#br0">25594 978 8039,'-14'-1'315,"-1"-4"0,6 3 0,-1-2 0,-3 5 0,-3 7 0,-5 10 0,1 6 0,-1 8 1,2 3-1,0 6 0,1 4 0,4 5 0,4-1-61,4 1 0,1-2 0,5-3 0,1-1 0,6 0 0,6-9 0,4-8 0,1-8 0,-1-3 0,1-3 0,3-4 1,1-4-1,4-3 0,1-2-240,2 0 1,1-7-1,2-2 1,2-6 0,-1-4-1,1-5 1,-1-3 0,-1-2-1,-3-1 1,-3-4 0,-4-6-1,-1-4 1,-5-6-118,-5-1 0,0 3 1,-8-3-1,-6 1 1,-10 6-1,-9 4 1,-7 8-1,-4 8 1,-6 8-1,-4 6 103,-5 4 0,-3 7 0,-7 7 0</inkml:trace>
  <inkml:trace contextRef="#ctx0" brushRef="#br0">25321 1266 8789,'16'0'565,"3"0"1,-2 0-1,9 0 1,4 0-1,6 2 1,2 1-1,0 2 1,4-2-1,1-1-565,0-2 0,10 0 0,-8 0 0</inkml:trace>
  <inkml:trace contextRef="#ctx0" brushRef="#br0">26385 935 8556,'-13'-9'0,"2"1"479,2 1 1,-1 4 0,-4 8 0,-1 6 0,1 7 0,0 6 0,1 4 0,2 6 0,3 3 0,0 1 0,1 0 0,1 1 0,3-1-504,1 1 1,2-6 0,2 2 0,2-3 0,6-5 0,3-1 0,1-4 0,1-2 0,-1-4 0,0-4 0,2 0 23,4-3 0,2-6 0,7 4 0</inkml:trace>
  <inkml:trace contextRef="#ctx0" brushRef="#br0">26975 950 10023,'-5'-15'0,"-1"2"0,0 2 0,-2 3 376,0 2 1,-2 1 0,-4 5 0,-1 2 0,1 2-1,-1 6 1,1 3 0,0 3 0,1 3 0,2 3 0,1 2-1,0 0 1,3 2 0,2 0 0,3-1-550,2-1 1,0-2 0,0 2 0,0-4 0,0-4 0,0-2 0,2 0 0,3-1 0,4-3 0,5-5 0,4-4 132,1-1 1,5-1 0,-3-4 0,0-5 0,1-3 0,-1-1 0,1-2 0,-1-2 0,0-2 0,-4-3 0,-1-2 0,-3-1 0,-2 1 0,-3 2 349,-1 2 1,-2 2 0,-5 5 0,-2 1 0,-3 3-1,-4 7 1,-4 8 0,-2 8 0,1 6 0,1 3-362,4 4 0,-4 1 0,5 2 1,0 1-1,2 2 0,1 2 1,0-1-1,2 1 0,0 1 0,-1 0 1,0 2-1,0 0 0,3 3 125,1 1 1,1 3 0,3-3 0,0-1 0,1-3 0,0 0-1,0-2 1,-2 2 0,-1-2 0,-4 0 0,-3-3 0,-4-3-1,-4-5 1,-3-5-78,-3-3 0,1-8 0,-6-3 1,0-4-1,0-2 0,2-4 0,1-5 1,3-4-1,2-5 0,4-5 0,2-4 1,5-2-27,4-3 1,1 1-1,0-5 1,1 2-1,4 3 1,5 1-1,2 2 1,3 1-1,1-1 1,1 2-1,4 3 1,1 5 0,4 1-4735,1-1 1,2-2 4762,0-3 0,6-3 0,2 4 0</inkml:trace>
  <inkml:trace contextRef="#ctx0" brushRef="#br0">27378 1050 10247,'-2'-12'0,"-2"2"0,-6 5 0,-3 7 0,-1 6 0,-1 9 0,1 7 0,0 8 0,-1 2 169,1 1 1,1 5-1,3-3 1,6 1 0,2 1-1,2-1 1,0-3 0,2-5-1,1-6 1,3-3-1,2-3 1,3-4-3741,2-4 3571,2-4 0,-1-6 0,0 0 0</inkml:trace>
  <inkml:trace contextRef="#ctx0" brushRef="#br0">27666 1079 8103,'0'-8'466,"0"3"1,0 10 0,0 5 0,0 4 0,0 5 0,0 5 0,0 3 0,0 2 0,0 0 0,0 0 0,0 0-328,0-1 0,-2 0 0,-1-3 0,-3-3 0,-1-1 0,-1-3 0,2-5 0,-1-9-383,4-8 1,3-9-1,5-5 1,5-3 0,2-1-1,3-2 1,-1 0 0,2 0-1,2-1 1,1-1-1,-2 2 1,-1 5 0,-1 3-1,-1 1 619,1 1 1,-1 1 0,0 4 0,1 4 0,-1 3 0,1 4 0,-1 3 0,0 6-1,-1 5 1,-2 3 0,-3 0 0,-1 2 0,-4 1-597,-2 1 0,-1-1 0,-1-4 0,-2 3 0,-4 1 1,-1 2-1,-3-2 0,-2-3 0,0-3 0,2-1 221,2-1 0,-1 1 0,-4-1 0</inkml:trace>
  <inkml:trace contextRef="#ctx0" brushRef="#br0">28097 1007 8067,'8'-14'402,"5"6"0,-3 3 1,2 3-1,3 4 0,-1 4 1,-1 7-1,-2 6 0,-3 5 1,0 5 641,0 3 0,-3 6 0,3-4 0,-2-2-1220,-2-2 1,-4-1 0,-4 0-1,-2 0 1,-2-1 0,-5 0-1,-3-4 1,-5-5 0,1-3 175,-1-2 0,-5 1 0,4-1 0</inkml:trace>
  <inkml:trace contextRef="#ctx0" brushRef="#br0">28500 647 7941,'8'15'0,"5"-1"372,-3 1 0,2 7 0,1 5 0,-2 8 1,-3 5-1,-1 7 0,-3 2 0,1 7 0,0 3 1,-2 5 63,-1 2 0,-2-5 0,0 1 0,1-1 0,3-1 0,0 1 1,0-5-1,-3-8 0,-4-6 0,-5-4 0,-8-1 0,-6-4 1,-9-4-1255,-5-2 0,-9-1 1,-8 0 817,-9-3 0,-13 1 0,35-9 0,0-1 0</inkml:trace>
  <inkml:trace contextRef="#ctx0" brushRef="#br0">22717 2403 8035,'0'-24'0,"0"1"659,0 3 1,1 8-1,2 14 1,4 12-1,-1 12 1,2 8-538,0 2 0,2 3 1,3 4-1,-2-1 1,-2-3-1,3-2 0,-1-2 1,0-3-1,-3-1-122,-2-2 0,5-1 0,-3 1 0</inkml:trace>
  <inkml:trace contextRef="#ctx0" brushRef="#br0">22789 2014 8352,'-8'-14'102,"-2"1"1,8 5 0,6 8 0,4 8 0,6 7-103,4 4 0,7 3 0,-3 7 0</inkml:trace>
  <inkml:trace contextRef="#ctx0" brushRef="#br0">23364 2273 8114,'10'-20'0,"-1"-4"2231,2-4-1891,2 0 1,-5-6 0,-1 0-1,-3 3 1,1 0 0,-3 2-1,-5 2 1,-7 2 0,-3 4 0,-1 3-1,-1 7 1,-1 3 0,-3 5-1,-3 3-447,-1 5 1,-2 9 0,4 10 0,0 5 0,1 4 0,2 7 0,2 5 0,3 5 0,2-1 0,3 2 0,2 2 0,2 3-1,3 2-32,1-2 0,1-2 0,3 2 0,4-2 0,3-3 0,5-1 0,0-5 0,1-5 0,1-7 0,1-2 0,-1-4-1069,-2-3 1,-5-5-1,-6-11 1208,-10-8 0,-6-6 0,-4-9 0</inkml:trace>
  <inkml:trace contextRef="#ctx0" brushRef="#br0">24055 2216 8153,'-7'-34'523,"-2"1"1,2 1 0,2 6 0,4 4-1,1-1 1,0 3 0,0-1 0,0 3-1,0 2 1,0 2 0,-2-1-298,-3 1 0,-3 6 0,-8 3 0,-1 5 0,-2 7 0,0 7 0,-1 8 0,0 7 0,-1 5 0,0 6 0,3 4 0,4 6 0,4 0-361,6-1 1,2 4 0,2-4 0,0 3 0,0 2 0,2 0 0,2-1 0,6-3 0,3-2 0,1 0 0,1-2 0,-3-3 0,0-5 0,-3-4 1110,2-4-1030,-4-1 1,4 0 0,-6-2 0,-2-1 0,-1-4 0,-4-1 0,-1-4 0,-4-1 0,-1-3 0,-3-3-1,-2-5 1,-1-4-1081,0-1 1,-1 0-1,1-1 1,-1-4 1133,1-5 0,-7-9 0,-1-3 0</inkml:trace>
  <inkml:trace contextRef="#ctx0" brushRef="#br0">22860 2590 7978,'-7'-2'355,"3"-1"0,9-2 0,9 0 1,10 1-1,8-1 0,7 2 0,4 0 1,7-1-1,7 0 0,9 0 1,6 3 274,4 1 1,-1-5-1,5 0 1,0 2 0,-1 1-1,1 2 1,-2 0-1,0 0 1,-4 0 0,-4 0-1,-6 0 1,-2 0-1,-6 0-813,-5 0 1,-7 0 0,-20 0-1,-5 0 1,-5-1 0,-6-2-1,-8-2 183,-8 2 0,-5 1 0,-1 2 0</inkml:trace>
  <inkml:trace contextRef="#ctx0" brushRef="#br0">25767 2432 7951,'9'-29'0,"-1"2"0,0 1 166,0 2 0,0 5 1,2-5-1,-5 0 1,-4 2-1,-1 2 1,0 4-1,-1 2 1,-4 0 9,-5-1 0,-4 7 1,-4 3-1,-3 5 0,1 5 1,-3 5-1,3 4 0,-1 5 1,3 7-1,2 6 1,3 6-1,4 5 0,4 4 1,3 2-1,2 1-81,0 0 1,0 2-1,2-2 1,1-1 0,4-1-1,-1-4 1,0-6-1,-2-3 1,-3-1 0,-1-2-1,0-4 1,-1-5-1,-4-6-400,-5-2 0,-4-1 0,-4-1 1,-3-3-1,1-6 305,-1-2 0,-11 4 0,2 2 0</inkml:trace>
  <inkml:trace contextRef="#ctx0" brushRef="#br0">25249 2719 8015,'0'-14'1673,"0"0"-1409,0-1 0,5 6 1,1 1-1,3 0 1,7 1-1,7-1 1,6 2-1,4-2 1,6 1-1,4 1 1,5 3-1,4 1 1,4 2-829,2 0 1,-1 0 0,-1 2-1,-3 1 1,-3 3 563,-1 2 0,-4 2 0,5 4 0</inkml:trace>
  <inkml:trace contextRef="#ctx0" brushRef="#br0">26155 2547 8013,'-14'-2'0,"-1"-1"0,1-2 254,0 2 1,-2 1 0,0 4 0,0 3 0,3 6 0,0 6 0,2 6 0,1 1 0,5 0 0,4 1 0,2 3 0,4 2 0,5 2-237,3 2 0,1-6 0,2-5 0,2-3 0,2 0 1,3-1-19,2 0 0,2 0 0,2-4 0</inkml:trace>
  <inkml:trace contextRef="#ctx0" brushRef="#br0">26414 2633 8015,'0'-11'472,"0"6"1,0 10-1,0 8 1,2 6-1,1 3 1,2 2-1,-1-1-311,3-3 1,-6 4 0,4-4-1,-2-1 1,1 0 0,0 0-1,0-1 1,-1-4 0,2-4-1,3-7-337,0-6 1,0-5 0,-5-8 0,3-2 0,1-1 0,1 0 0,0 0-1,3-1 1,0 3 0,0 1 0,-1 1 0,1 3 0,0 0 351,-1 3 1,2 6 0,-2-2 0,3 5-1,0 5 1,-2 4 0,-2 4 0,1 1 0,0 2-1,-2 2 1,-2 1 0,-1-1 0,0-2-784,-1-2 1,1 0-1,-5 1 1,0-1 606,0 1 0,0-7 0,0-2 0</inkml:trace>
  <inkml:trace contextRef="#ctx0" brushRef="#br0">26788 2489 8180,'5'-9'0,"1"1"254,2 1 0,2 2 0,4 5 1,2 2-1,2 4 0,1 9 0,0 7 1,0 5-1,2 4 0,0 1 1,0 3-1,-5 2 18,-5 3 1,0-5-1,-6 0 1,-2-3-1,-3-2 1,-5-3-1,-4-1 1,-4-4 0,-1-2-1,-1-4 1,1-2-273,-1 0 0,1 1 0,0-1 0</inkml:trace>
  <inkml:trace contextRef="#ctx0" brushRef="#br0">27335 2590 8243,'14'0'343,"-4"-5"1,-1 0-1,3 2 1,2 1-1,4 2 1,2 0-1,3 0 1,2 0-1,1 0 1,-1 0-1,-2 2 1,-1 1 0,-1 2-112,0-2 0,-2 4 1,-6-1-233,-4 2 0,-2 2 0,-7 4 0</inkml:trace>
  <inkml:trace contextRef="#ctx0" brushRef="#br0">27378 2791 7985,'-8'-1'418,"5"-2"1,6-2 0,7 2-1,4 1 1,4 2 0,2 0 0,3 0-409,2 0 0,2 0 0,2 0-10,0 0 0,6 6 0,2 2 0</inkml:trace>
  <inkml:trace contextRef="#ctx0" brushRef="#br0">28227 2475 8352,'0'-15'0,"-2"1"0,-1 0 345,-2-1 1,-1 7 0,1 3 0,-5 4 0,-2 2 0,-3 6 0,-1 6 0,0 6-1,0 5 1,3 5 0,2 4 0,2 2 0,1 2-229,1 0 1,3-5-1,4 1 1,1-2 0,2-2-1,4-1 1,2-1 0,6-3-1,4-6 1,2-5 0,1-5-1,2-2 1,5-3-102,3-1 1,3-2 0,-3-2 0,3-2 0,2-6 0,1-3 0,-1-1 0,-3-2 0,-4-3 0,-1-5 0,-4-3 0,-4-2 0,-8-2 20,-5-2 1,-5 1-1,-8-5 1,-6 0 0,-7 2-1,-6 2 1,-4 4-1,-4 5 1,-2 3 0,2 5-1,2 5 1,3 6-1,1 3-2467,2 2 1,7 0 2429,-3 0 0,-2 7 0,0 1 0</inkml:trace>
  <inkml:trace contextRef="#ctx0" brushRef="#br0">29248 2201 8414,'-27'-14'0,"3"1"0,5 4 0,3 4 313,2 3 0,-2 9 0,-2 4 0,-1 6 0,1 9 0,4 6 0,3 6 0,1 5 0,0 5 0,2 5 0,4 3 1,2 0-1,2-2 0,0-1 0,0 0-424,0-2 0,2-3 1,2-10-1,4-4 1,2-5-1,0-4 0,1-4 1,2-3-1,1-7 111,0-3 0,7 3 0,2-3 0</inkml:trace>
  <inkml:trace contextRef="#ctx0" brushRef="#br0">29752 2403 8332,'0'-29'0,"0"0"0,0 2 0,-2 3 255,-3 5 0,-3 9 1,-6 4-1,-2 1 1,-2 0-1,-2 2 0,-1 3 1,0 5-1,4 6 1,1 5-1,1 5 1,2 1-1,2 2 0,3 0-296,2 0 0,1-6 0,5 3 1,0-2-1,0 0 0,2-3 1,2-3-1,6-4 0,3 1 1,1-2-1,1-3-82,-1-4 1,0-1 0,1 2 0,-1 1 0,0 4 0,1 1 0,-1 4 0,-1 4 0,-3 5 0,-6 1 0,0 6 0,-1 4 371,2 6 1,-1-1-1,-5 1 1,-2 2 0,-4 0-1,-1 0 1,-3-3 0,-2-2-1,-1-5 1,-1-4 0,1-7-1,-2-5 1,-1-4-45,-3-5 1,1-4 0,5-1 0,-1-3 0,1-5 0,0-6 0,1-2 0,2-2 0,3 1 0,1-4 0,4-1 0,1-4-1,2-1-449,0-2 1,7 5-1,2 0 1,6 0-1,2 0 1,4 2-1,2-1 1,2 3 0,2-3-1,2 2 1,0 1-1,1 0 1,2 1-1,3 0-233,2 1 0,-3-4 1,4 0-1,0-2 1,-1 1-1,-3 1 1,-5 1-1,-5 0 1,-5 4-1,-6 2 865,-9 6 1,-5 4 0,-14 10 0,1 6-1,0 7 1,-1 6 0,2 3 0,2 2-1,2-1 1,-1 1 0,2 0 0,3 0-341,4-1 0,1 0 0,0-3 0,0-2 0,0-3 1,0-2-1,0-2 0,1-3 0,4-2 0,5-3 0,2-2 1,3-3-49,-1-1 0,1-2 0,-1 0 0</inkml:trace>
  <inkml:trace contextRef="#ctx0" brushRef="#br0">30313 2432 7989,'0'-15'407,"0"7"0,0 3 0,0 10 0,0 5 0,0 4 0,0 5 0,-2 5 1,-1 5-1,-2 3 0,0 2 0,1-4 0,-3-3-457,-1-3 1,5-1-1,-3 1 1,1-5-1,0-3 1,2-2-1,1-3 1,2-6-1,0-10 1,2-7-151,3-8 0,3 3 0,6-7 0,2-2 1,2-1-1,1 0 0,0 1 0,0 4 0,0 1 1,-1 4-1,-2 1 0,-2 3 762,1 3-467,-1-3 0,1 13 0,-3 0 0,0 8 1,-5 7-1,0 2 0,-4 4 0,-1 2 0,-2 0 1,0 1-1,0 0 0,-2 0-54,-3-1 0,2-2 1,-5-5-1,2 1 0,1 1 1,0-4-1,-1-4 0,-1-2 1,-1-2-42,0 1 0,-1-3 0,-6-4 0</inkml:trace>
  <inkml:trace contextRef="#ctx0" brushRef="#br0">30557 2590 8685,'5'-10'0,"2"2"0,1 0 0,3 2 0,0-2 0,0 2 0,-1-1 0,-1 6 146,-1 4 0,-1 0 1,-7 7-1,0 1 1,0 1-1,0 3 1,-2-1-1,-1 1 1,-3-1-1,-1 0 1,-1 1-1,0-1-743,-3 1 1,3-3 0,0 0 0,0-4-1,2 0 1,-2-2 596,0 0 0,-2 6 0,-4-4 0</inkml:trace>
  <inkml:trace contextRef="#ctx0" brushRef="#br0">30543 2144 7989,'0'-23'0,"0"4"0,0 3 1138,0 2-817,0 6 1,2 2 0,2 7 0,6 4 0,3 6 0,1 8 0,1 10 0,-1 8-100,0 4 1,1 9 0,-2 1 0,-2 2 0,-3 0 0,-2 1-1,-3 2 1,-1 0 0,-4-3 0,-4-5 0,-7-5 0,-6-3-1,-3-3 1,-2-4 0,0-6 0,0-4-557,-2-3 0,4-4 0,-1 4 1,3-4-1,2-4 0,2 0 0,2-4 334,-1-2 0,1 5 0,-1-3 0</inkml:trace>
  <inkml:trace contextRef="#ctx0" brushRef="#br0">31708 2417 8010,'5'-19'0,"0"0"957,-2 1-551,-1-4 0,-2 6 0,0-3 1,0 3-1,0 1 0,0 1 1,-2 1-238,-3 4 1,-7 2 0,-8 10 0,3 7 0,-1 9-1,1 7 1,-3 4 0,5 2 0,2 2 0,5-2-1,1-2 1,4-1 0,2 0 0,1-2 0,0-3-314,0-5 1,1-3 0,4-3 0,5-4 0,1-6 0,0-6 0,-2-6 0,3-4 0,0-3-1,3-2 1,-1-2-161,1-3 1,-3 6 0,0-3 0,-3 4-1,2 2 1,1 0 0,-1 1 0,-2 3-1,3 5 1,-1 7 466,-2 8 0,-2-1 1,-7 10-1,0-3 1,0-1-1,0-1 1,0 1-1,0-1 1,0 0-1,0 1-574,0-1 0,1-6 0,3-5 1,2-6-1,0-6 0,2-4 1,-1-2-1,1 1 0,-2 0 1,2 1 967,0 3 1,-5-3 0,4 5 0,-3-1 0,3 1 0,1 3 0,1 7-675,-1 6 1,-1 0 0,-7 1 0,1 1 0,3-1-1,2-1 1,0 0 0,2-1 0,0 1 116,4 0 0,0-5 0,3 3 0</inkml:trace>
  <inkml:trace contextRef="#ctx0" brushRef="#br0">32154 2432 8010,'15'-20'171,"-1"1"0,-4-5 1,-1 3-1,1 1 1,-2-1-1,-3 3 1,-5 4-1,-5 4 1,-5 6-1,-2 2 1,-3 4-1,1 2 98,-1 6 1,1 4 0,1 4 0,2 3 0,3-1 0,0 3-1,2-2 1,-1 1 0,4-1 0,1 0 0,2-4 0,0-1-347,0-1 0,2-3 1,3-2-1,4-5 0,4-4 1,2-1-1,1-1 0,1-6 1,4-5-1,0-8 0,0-4 1,-2-4-1,0-6-2,0-3 0,0-1 0,-3-7 0,2-3 0,1-5 0,-1-3 0,-4-1 0,-3 1 0,-3 5 0,-1 9 0,-4 12 1,-2 9-1,-2 8 388,-4 8 1,0 13 0,-8 16 0,-3 5 0,0 5 0,0 4 0,4 4 0,0 1 0,3 2 0,-1 1 0,2 2-1,2 0-183,-1 2 0,6-4 1,-4 5-1,5 0 0,3-1 1,2-2-1,0-5 0,0-5 1,-1-3-1,0-1-126,-3 1 0,-1-4 0,0 4 0</inkml:trace>
  <inkml:trace contextRef="#ctx0" brushRef="#br0">25824 3712 8030,'-6'-24'259,"-4"0"1,-3 7-1,-1-4 1,-2 3-1,-3 2 1,-5 3-1,-3 2 1,0 3-1,1 3-59,2 4 1,5 7 0,-2 5 0,3 9 0,7 8 0,3 9 0,5 5 0,1 3 0,2 1-1,2 3 1,3 1 0,4 1 0,4 0 0,3 2 385,3-2-582,-3 5 1,7-11 0,-6 3 0,3-3 0,-4-4 0,-4-2-1,-4-6 1,0-2 0,-1-4 0,-1-3 0,-3-5 0,-3-5 0,-5-3-260,-4-1 1,-10-7 0,-4 2 0,-1-3 0,0-2-1,-1 0 1,-2-2 254,-2-3 0,-6-9 0,-2-8 0</inkml:trace>
  <inkml:trace contextRef="#ctx0" brushRef="#br0">25277 4101 8577,'2'-13'144,"3"3"0,-2 4 1,8 6-1,4-2 0,5-1 1,8-2-1,8 2 0,9 1 1,8 2-1,4-1 0,6-2 1,4-2-1,2 0-144,-2-1 0,-3-2 0,-7-7 0</inkml:trace>
  <inkml:trace contextRef="#ctx0" brushRef="#br0">26069 3971 8079,'-2'-8'265,"-3"3"1,-4 4-1,-4 2 1,-1 4-1,-1 6 1,1 5-1,-1 5 1,3 1-1,0 6 33,3 4 1,6-5 0,-2 5 0,3 0 0,2-2 0,2-1 0,3-3 0,4-4 0,4-1 0,1-2-1,1-2 1,-1-1-720,1-3 0,4-8 0,0 0 421,-1-4 0,10-1 0,3 0 0</inkml:trace>
  <inkml:trace contextRef="#ctx0" brushRef="#br0">26285 4029 8380,'0'-15'221,"0"9"1,0 6-1,0 10 1,1 5-1,2 6 1,2 2-1,-2 2 1,-1 2 0,-2 1-1,0-3-138,0-1 0,2-6 0,1 1 0,2-3 1,-2-2-1,-2-3 0,1-6 0,3-10-199,4-6 0,4-8 0,1-2 0,1 1 0,-1-3 0,1 2 0,-1 2 0,0 5 0,1 3 0,-1 1 0,1 2 0,-1 3 0,0 4 297,1 1 1,-6 1 0,-1 4-1,0 6 1,-1 5 0,1 3-1,-2-1 1,1 0 0,-4-1-1,0 2 1,0-1 0,2-2-2057,-2-2 1,-1-4 1874,-2-1 0,-7-5 0,-1 2 0</inkml:trace>
  <inkml:trace contextRef="#ctx0" brushRef="#br0">26659 3842 8030,'14'0'0,"0"0"266,1 0 0,1 6 0,1 4 0,3 2 0,-1 4 0,0 4 0,0 4 0,-1 3 0,-2 3 0,-2 2 1,-1 2-1,-4-2 0,-4-2-119,-3-1 1,-2 0-1,-2-2 1,-3-2 0,-4-2-1,-4-4 1,-1-5 0,-1-3-1,1 1-147,-1 0 0,1-4 0,0-1 0</inkml:trace>
  <inkml:trace contextRef="#ctx0" brushRef="#br0">27177 3957 8545,'14'-10'0,"0"1"0,1-1 405,-1 2 1,5 0-1,2 5 1,0-2-1,1 2 1,-1 1-1,1 2 1,-1 0-1,0 2 1,-3 1-1,-2 2 1,-2 0-1,0-1-965,1 1 1,-3 6 0,-2-1-1,-7 3 560,-6 1 0,-11 1 0,-9-1 0</inkml:trace>
  <inkml:trace contextRef="#ctx0" brushRef="#br0">27162 4173 8890,'15'0'285,"-4"-2"0,2-1 1,3-2-1,-1 2 0,3 1 1,1 2-1,5 0-285,3 0 0,9 0 0,0 0 0</inkml:trace>
  <inkml:trace contextRef="#ctx0" brushRef="#br0">27594 4360 7957,'-8'1'423,"3"4"0,3 5 0,4 1 0,3-2 0,4-4 0,4-3 0,2-2 0,1 0 24,3 0 1,-3 0 0,4 0 0,0 0 0,0-2 0,1-1 0,0-3 0,-2-2 0,0-4-1,1 0 1,-3-3 0,-1-1 0,-3-1-565,-3-3 1,1-5 0,-5-1 0,0-4 0,1-5 0,-4-2 0,-1-3-1,-2-2 1,0-1 0,-2 0 0,-1 2 0,-2 2 0,2 7-111,1 7 0,2-1 1,0 7-1,2 3 1,3 5-1,4 6 1,6 3-1,2 2 1,4 0-1,0 0 0,1 0 1,1 2-1,1 1 427,-2 2 1,8 6 0,-4-1-1,-2 4 1,0 4 0,-3 1-1,1 0 1,-1 0 0,-2 2-1,-5 0 1,-4 1 0,-4-1 0,-2 1-201,-3 1 0,-2-1 1,-4 4-1,-5-2 0,-3 0 1,-3 0-1,-1-2 1,-2 0-1,1-1 0,4 0 1,2-3-1,4-2 112,2-2 1,1 0-1,5 1 1,2-3 0,4-2-1,7-5 1,6-4 0,4-1-1,2 0 1,2 0-700,2 0 0,0 0 0,0-1 0,-1-2 1,1-4-1,0-1 0,0-1 0,0-3 1,1 0 586,3-4 0,-2-8 0,4 1 0</inkml:trace>
  <inkml:trace contextRef="#ctx0" brushRef="#br0">28917 3655 7957,'-6'-15'170,"-4"1"0,-2 6 1,-3 6-1,2 9 1,2 10-1,2 7 1,-3 8-1,1 3 1,0 5-1,3 2 1,0 1-1,2 0 1,-1 0 21,4 1 1,1-1-1,2 0 1,0-2 0,2-1-1,1-3 1,4-3 0,1-5-1,3-6 1,2-2 0,1-3-1,2-4 1,2-3-1916,1-1 0,2-7 0,-2 2 1723,5-3 0,3-9 0,2-1 0</inkml:trace>
  <inkml:trace contextRef="#ctx0" brushRef="#br0">29392 3885 8167,'0'-31'254,"0"-2"0,0 9 0,0 0 0,-1 8 0,-4 6 0,-5 6 0,-3 2 1,-1 5-1,-2 5 0,-2 8 0,-1 5 0,3 4-146,5 3 1,0-1 0,4-2-1,1-1 1,0 2 0,2 0-1,3-2 1,1-5 0,0-3-1,0-2 1,1 0-178,4 1 1,3-7-1,7-3 1,-1-4 0,2-1-1,2 0 1,1 0 0,-2-1-1,-1-3 1,-1 0 0,-1 0-1,1 4 1,-1 5 0,0 5 168,1 3 0,-6 3 0,-1 3 1,-1 3-1,-4 2 0,-2 0 0,-1 2 1,0 1-1,0 3 0,0 1 1,-1-1-1,-2-3 1633,-2 0-1805,-6-6 1,7 6-1,-5-4 1,-1-1-1,1-3 1,-1-4-1,1-4 1,-1-3 0,0-2-1,-1-3 95,-2-1 0,1-8 0,2-4 0,5-3 0,4-3 0,1-3 0,1-5 0,4-5 1,5-3-1,4-1 0,4 1 0,2 1 0,3 1-335,2-3 1,7 2 0,3-2 0,2 2 0,3 2-1,2 1 1,1-3 0,0 1 0,-1 0 0,-4 4-1,-4 2 1,-6 3 0,-4 2 362,-5 6 1,-11 2-1,-8 11 1,-9 6-1,-7 7 1,-3 6-1,1 5 1,2 4 0,2 0-1,-1 1 195,1 0 0,4 0 1,2-2-1,2-2 1,3-1-1,1 2 1,2 0-1,0-2 0,2-4 1,3-2-1,4-1 1,4-2-1,1-2-1300,1-7 1,-1 2 0,2-3 1053,3-2 0,4-1 0,5-2 0</inkml:trace>
  <inkml:trace contextRef="#ctx0" brushRef="#br0">30183 3957 7955,'-9'5'198,"1"3"1,1 3 0,3 6-1,-1 4 1,0 5 0,2 1 0,1 2-1,2-1 1,0 0 0,0-3 0,0-1-48,0 2 0,0-5 0,0-2 0,2-5 0,1-6 0,3-8 0,1-8 0,1-5-399,0-1 1,0-2 0,3-2 0,-1-2 0,1-1 0,2-2 0,1 3 0,0-3 0,1 2 0,-1-1 0,1 1-1,-1 0 1,0 6 528,1 3 0,-1 1 0,0 6 1,1 2-1,-2 3 0,-2 5 1,-3 5-1,-2 4 0,-3 5 1,-1 3-1,-2 2 0,0 0 0,0 2-143,0 1 0,-5-3 0,0-1 0,2-1 1,0-1-1,0 0 0,-2-4 0,2-1-3663,1-2 3525,2-6 0,0-1 0,0-7 0</inkml:trace>
  <inkml:trace contextRef="#ctx0" brushRef="#br0">30601 3813 8446,'14'-7'412,"0"7"0,1 8 0,-1 5 1,1 3-1,-1 3 0,0 5 1,1 5-1,-1 3 0,-1 2 1,-2-1-1,-3 1 0,-2 1-444,-2 2 1,-4-5 0,-5 1 0,-6-2 0,-5-4 0,-5-1 0,0-4 0,-1-1-1,1-4 1,0-1 0,4-3 0,2-2 0,4-3 31,1-1 0,7-3 0,-3-4 0</inkml:trace>
  <inkml:trace contextRef="#ctx0" brushRef="#br0">30960 3540 8130,'10'-5'0,"-1"0"0,3 0 0,0 0 360,3 1 1,1 0 0,3 11 0,3 6 0,2 7-1,0 6 1,2 6 0,0 3 0,-1 7 0,-3 2 0,1 8-1,-2 2 1,-1 5 0,-4 0-18,-4 0 1,-6 2 0,-6-2 0,-3-3-1,-7-1 1,-7-4 0,-6-3 0,-2-4 0,-4 0-1,-3-1 1,-2-2 0,-1-1 0,-3-3-1231,-4-2 0,-1 5 1,0-1-1,-2 1 887,-3-2 0,3 3 0,-4-4 0</inkml:trace>
  <inkml:trace contextRef="#ctx0" brushRef="#br0">30802 4777 7919,'-14'-2'0,"-1"-3"0,-6-9 0,-1-8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19667 1338 8568,'0'-14'0,"0"-1"2151,0 1-1837,0 0 0,0 7 0,0 7 0,0 10 0,0 7 0,0 7 1,0 5-1,0 3 0,0 3 0,0 2 0,0 3 0,0 0 1,0 0-1,0-3 0,0-1 318,0 1 1,0-5-1,0 0 1,0-6-1,0-5 1,0-2-1,-2-2 1,-1-6-563,-2-9 1,0-15 0,5-11-1,0-4 1,0-6 0,2-6-1,3-5 1,4-4 0,6-2-1,2-2 1,4 0 0,1 2-1,4 1-78,1 4 1,-3 8 0,0 6-1,2 6 1,-1 8 0,1 7-1,-4 6 1,-1 5 0,-5 5-1,-3 6 1,-4 7 0,1 6-1,-2 3 1,-3 4 320,-4 2 1,-1 4 0,0 6 0,-1-1 0,-3-2 0,-2-4 0,0 1 0,-2 0 0,1 1-1,1-1 1,3-5 0,1-5-1618,2-3 0,0-5 0,0 4 1,0-1-1,3-1 0,5 0 1304,7-4 0,9 6 0,-2-1 0</inkml:trace>
  <inkml:trace contextRef="#ctx0" brushRef="#br0">21005 1410 10006,'-16'-19'0,"0"0"660,1 1 1,7 8 0,18 6-1,9 2 1,8 2 0,7 2 0,3 1-1,1 2 1,0-2 0,2-2 0,0-1-1,0 0 876,-1 0-2028,-1 0 1,-1 0-1,-5 0 1,-7 0 0,-6 2-1,-4 3 492,-6 4 0,-2 4 0,-7 2 0</inkml:trace>
  <inkml:trace contextRef="#ctx0" brushRef="#br0">21033 1727 8207,'-12'-2'0,"0"-3"819,3-4 0,6 1 0,-1 0 0,8 0 0,7 1 1,8-1-1,8 0 0,7-1 0,4-1 0,5 2 0,5 2 1,3 2-2259,4 3 1,1-1 1438,1-3 0,1 4 0,-1-6 0</inkml:trace>
  <inkml:trace contextRef="#ctx0" brushRef="#br0">22357 1137 8192,'0'-29'0,"-2"2"0,-1 3 4202,-2 5-3795,1 3 1,-3 8 0,-2 4-1,-6 8 1,-4 7 0,-3 8-1,-4 10 1,-1 7 0,-3 6-1,-1 3 1,1 3 0,3 3-1,3 0-253,4-3 1,4 2 0,4-1-1,2 1 1,5 1 0,4-2-1,1 1 1,1-5 0,4-4-1,6-2 1,7-1 0,6-1-1,3-4-99,2-2 1,6-9 0,3-3 0,4-4 0,-1-6 0,-1-4 0,-1-3 0,1-4 0,3-4-1,3-9 1,2-7 0,0-7 0,-1-4 34,-4-6 1,3-4 0,-9-3 0,0-5 0,-5-4 0,-5-6 0,-7-4 0,-2-9 0,-7-4 0,-3-2 0,-6 5 0,-7 6-1,-8 8 63,-4 7 0,-4 1 0,2 10 0,-5 8 0,-3 8 0,-2 8 0,0 3 0,0 3 0,0 2 0,1 3 0,-1 1 0,-1 6 0,-2 4-4621,-2 7 1,0 9 4467,6 5 0,-8 9 0,0 4 0</inkml:trace>
  <inkml:trace contextRef="#ctx0" brushRef="#br0">22040 1525 11412,'0'-14'983,"2"1"0,3 3 0,6 4 0,8 1 0,8-1 0,7-1 0,4 1 0,5 1 0,4 0 0,1 1-531,1 0 0,-4 3 0,1 1 0,-6 0 0,-6 0 0,-4 0 0,-2 0 0,-3 1 0,-2 3 0,-3 2-452,-2 2 0,-2 2 0,-2 4 0</inkml:trace>
  <inkml:trace contextRef="#ctx0" brushRef="#br0">23983 1007 9181,'22'-41'0,"-4"2"495,-7 6 1,-3 9-1,-7 6 1,-1 7-1,-6 8 1,-8 8-1,-9 9 1,-9 10-298,-8 8 1,0 9-1,-8 11 1,4 4 0,0 9-1,23-29 1,-1 2 0,1 3-1,1 1 1,0 1 0,1 2-1,3 1 1,0 0 0,3 1-1,1 1 1,2 0 0,2 0-1,2 0 1,1 0 0,2-1-1,1 0 1,2-1 0,0-1-128,2-2 1,1-1 0,7 36 0,7-12 0,4-9 0,1-6-1,2-4 1,-1-4 0,-2-6 0,-2-5 0,0-5 0,0-2-1,0-1-71,0 2 0,7-5 0,-4-1 0</inkml:trace>
  <inkml:trace contextRef="#ctx0" brushRef="#br0">24644 921 10671,'0'-15'470,"0"1"1,0 9-1,0 8 1,0 12 0,0 6-1,0 6 1,0 3 0,0 4-1,2-2 1,1-2-1,2-3-217,-2-3 0,4 2 0,-1-7 0,0-1 0,2-4 0,0-4 1,2-9-1,0-9 0,-2-11 0,0-8 0,0-7-152,3-4 0,2-5 0,3-4 0,1-1 0,4 0 0,1 0 0,4 2 0,1 6 0,2 10 0,0 11 0,-2 7 0,-2 9 0,-2 6-66,-3 7 0,0 14 1,-8 8-1,0 6 1,-4 7-1,-2-2 1,-3-1-1,-1-5 1,-2-1-1,0 0 1,0-1-1,0-3-594,0-2 0,0-6 0,0-2 1,0-1-1,-2-2 0,-3 2 559,-4 3 0,-10 3 0,-4 2 0</inkml:trace>
  <inkml:trace contextRef="#ctx0" brushRef="#br0">24357 1568 8214,'-15'0'3450,"1"0"-2926,6 0 1,3-4 0,10-1 0,8 2 0,9 1 0,12 2 0,7-2-1,9-1 1,7-2 0,9 2 0,6 0 0,3 0 0,2-2-357,-2 2 1,-2-4 0,-1 1 0,-1 0 0,-6-1 0,-7 4 0,-10 1 0,-8 2-1,-7 0 1,-4 0 0,-5 0 0,-6 2-169,-7 3 0,-11 3 0,-8 6 0</inkml:trace>
  <inkml:trace contextRef="#ctx0" brushRef="#br0">24688 1827 9491,'-28'10'0,"4"-1"0,5 3 506,3 0 0,4 4 0,2 4 0,5 4 1,4 3-1,1 2 0,0-1 0,0 1 0,1 0 1,2 0-1,4-1 0,-1 1 0,1 0-621,-4 0 1,0-5-1,0-2 1,2 1 0,-2-3 114,-1 1 0,4-2 0,2-4 0</inkml:trace>
  <inkml:trace contextRef="#ctx0" brushRef="#br0">24846 2000 9457,'-8'2'455,"3"2"1,3 6 0,2 3 0,0 1 0,0 1 0,0 1 0,2 1 0,3 2 0,4-1 0,4-2 0,3-3 94,3-4 0,-3-1 1,5-5-1,-2 2 0,1-2 1,-3-3-1,-1-4 0,-1-8 1,-1-4-1,-1-4 0,-2-3 1,-3-1-1,-2 0-754,-3 0 0,-3 0 0,-3-4 0,-3 0 0,-4 3 0,-4 4 0,-4 3 0,-1 7 0,0 3 0,0 5 0,1 3 0,2 5 204,2 4 0,-1 11 0,1 2 0</inkml:trace>
  <inkml:trace contextRef="#ctx0" brushRef="#br0">25177 2029 8652,'6'-8'541,"-3"1"0,7 7 0,0 2 0,-1 1 1,-1 4-1,0-1 0,0 2 0,3-2 1,2 1-58,1-4 0,1 3 0,-1-1 0,1-2 0,1-1 0,1-4 1,2-2-1,-1-6 0,-4-3 0,-4-1 0,-5-1-343,-4 1 1,-2 0 0,-6 1 0,-5 2 0,-8 3-1,-2 1 1,-2 4 0,0 1 0,2 2 0,1 0-1,3 0 1,2 2-142,2 3 0,0 3 0,-1 6 0</inkml:trace>
  <inkml:trace contextRef="#ctx0" brushRef="#br0">25810 935 8308,'5'-16'0,"1"-1"0,2-1 908,3 5-332,8 5 0,-3 8 0,4 2 0,-3 4 0,1 9 0,1 9 0,-2 8 0,-1 8 0,-1 6 0,-1 8 0,-1 7 0,-2 6 0,-3 5 0,-1 5-284,-6-36 0,1-1 0,-1 40 1,-1 2-1,0-41 0,-1 1 0,-1 0 1,-1-1-1,-1 0 0,-2 0 0,-6 35 1,-4-2-1,-2-2 0,-3 0 0,-1 0 1,-4-2-1,-1-3 0,-2-4-2044,1-4 0,-9 3 0,-5 0 1752,-4-1 0,16-28 0,-1 0 0,2 0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9409 3971 15487,'0'-14'-1108,"0"-1"1073,0 1 0,0 4 272,0 1-57,0-1 1,0 1 0,0-1 104,0-1 0,0 3 1,0-2-1,0-1 127,0-2 1,0 4-1,0-1 1,-2-1 12,-3-2 1,4 4-1,-4-1 1,2-1-224,-2-2 0,2 3 0,-5 1 1,0-1 279,0 2 1,-2-3 0,-4 5 659,-1-2-757,1 4 0,0-7 0,-1 6 466,1 2-589,-7 2 0,5-1 1,-5-1 606,1-2-701,4 0 0,-7 5 0,6 0 0,-3 0-85,3 0 1,-1 5-1,1 1 1,-2 2-24,1 4 0,2 0 0,2 3 1,-2-1-7,-4 1 0,9 1 1,-3 1-1,3 4-126,3 1 1,-5 2 0,5 3 0,0-1-90,3-2 1,3 0-1,2 5 1,0 0-60,0-1 0,0 1 0,0 0-223,0 0 305,0-1 1,-1 1 0,-2 0 45,-2 0 165,0-7 0,5 5 1,0-3-79,0 3 96,0 2 0,0-5 0,0-1 1,0-1-4,0 0 1,5 2-1,0 4 1,-2-3-159,-2-1 0,1-5 0,1 5 0,4 0-65,1-1 0,-4 2 0,6-4 0,0 0 120,-2 0 0,4-1 0,-2-2 0,3 3 75,1 1 1,-4-4-1,-1 1 1,3-3 74,0-2 1,-2 1 0,0-3 0,-1 0 76,-1-3 1,5-1 0,-5 3 279,0-1-348,5-7 1,-7 5-1,5-5 1,-1 2 106,1-2 0,2-1 1,1-4-176,1-2 0,-1 0 0,0-5 0,1-2-40,-1-2 1,1-2-1,-1 1 1,0-2-47,1-3 0,-1 1 1,0-4-1,1-1-54,-1 1 1,-1 3-1,-2-5 1,-1-2-147,1-1 1,2 3-1,0 0 1,-2-1-73,-2-3 1,-1 0 0,4-1-1,-4 0-88,-2 0 0,0 1 0,-2-1-933,0 0 1039,7 0 0,-9 0 0,3 1-250,-4-1 409,-1 0 0,0-1 0,0-2-349,0-2 383,0 1 0,0 2 0,-1-1 0,-2-1 65,-2 1 1,-5 1-1,4 3 1,-2-3 144,-3-2 0,0 2 1,-1-2-1,3 4 80,-2 5 1,-7-3 0,-1 4 0,1-1 21,2 0 0,0 12 1,-1-3-1,-4 4-329,-1 3 1,2 2 0,-2 7-1888,1 4 1304,-4 3 1,2 8-1,-6 3 1,1 5-4357,-1 3 5037,0 9 1,-6 0 0,-2 7 0</inkml:trace>
  <inkml:trace contextRef="#ctx0" brushRef="#br0">7064 5784 28696,'8'-6'-4465,"-3"-4"0,-2 2 2836,2-2 1,-4 6 912,4-6 1,-2 7 1569,2-2-954,-4-3 0,6 5-103,-7-7 0,-2 7 465,-3-2 0,-3 9 0,-6 2-753,0 2 727,-1-5 0,-4 8 0,0-4 0,0 1 79,-2 3 0,3 2 0,-6 1 1,-1 0 34,-2 1 0,0 1 0,1 1 0,2 3-218,-2-3 1,-6 1 0,-1-1 0,2 3 137,6-3 1,-2 1 0,3-1 0,-2 2-81,2-1 0,3 0 0,7-1 0,0 2-328,-1-1 1,2 0 0,2-1-1,3 2-274,2-1 0,1-2 0,3 0 1,-1 2-190,-2 1 1,1 0 0,4-5-1442,0 1 1549,0 5 0,0-2 1,0 4-1,0 1 7,0-1 1,0-3-1,0 5 1,1 0-62,4-1 1,-3 4 0,2-5 0,0 2 84,0 0 0,0-1 0,4 2 0,0-2 203,0-3 1,0 4 0,3-3-1,-2 0 216,3 0 0,-1-2 1,0-5 352,-1 1-152,-1 5 1,6-4-1,-1 4 1,0-4 130,1-2 1,-1 5 0,2 0 520,3-1-417,-3-2 0,5-3 0,-5-2 0,2-2 114,1 3 1,5-1 0,-3-2 0,1-2 25,4-1 0,-4-4 1,2 3-1,0-4 10,-2-1 1,-1 0 0,-7 0 0,1 0 186,-1 0 1,1 0-231,-1 0-83,-6 0 1,-2 0 0,-6 0-1</inkml:trace>
  <inkml:trace contextRef="#ctx0" brushRef="#br0">6949 6762 9837,'-8'-19'0,"1"2"0,2 2-471,1 4 0,-1 10 0,6 1 386,4 8 1,-2 4 0,7 1 0,1-2 685,2-1 1,3-1 0,2 6-1,2-1-82,3 1 0,-4-6 1,5 1-1,0 1-96,-2 2 1,5 1-1,-4 1-22,-1-1-196,5 0 1,-11 1 0,4-1 441,-4 1-561,-8-1 1,-2 2 0,-6 1-750,0 3 503,0-1 0,-11 0 0,-5 0 0,-7 0 254,-7 2 1,1-5 0,-6 2 0,1-5 98,1-4 1,1-1 0,6 3 0,2-3-92,-1-1 1,4 2 0,2-4 0,3-2 221,1-1 1,1-2-1,0 0 1</inkml:trace>
  <inkml:trace contextRef="#ctx0" brushRef="#br0">6589 5583 13797,'5'-15'0,"0"1"-531,-2-1 0,3 1 0,1 1 0,-1 2 757,0 2 1,6 4 477,-3-5 1,4 2-1,1-1 1,1 4 49,-1 3 1,0 2 0,2 0-1,2 0-466,1 0 1,7 2 0,-2 1 0,5 3-172,4 2 1,-3 0 0,4 4 0,-2-3-11,2 2 1,-2-3 0,4 0 0,-1 0 490,-3 0 0,-1-5 1,-4 2 1048,-3-3-1181,3-2 1,-12 1 0,1 3-658,-5 0 1,-8 8-1,0-1-347,-6 6 1,-7 1 0,-9 4-1,-5 2 159,-3 4 1,3-3 0,0 10-1,0 0-79,2 4 1,-6-2 0,6 3-1,-2 3 192,0 3 1,-6 15 0,-7-2 0</inkml:trace>
  <inkml:trace contextRef="#ctx0" brushRef="#br0">7452 6244 27604,'15'-8'-4474,"-6"-3"2401,1 7 2683,-1-1 1,6 5 0,-1 0-480,0 0 0,1 0 0,-1 0 0,1 0-54,-1 0 0,2 5 0,3-1 0,5 1 10,3 1 1,2-4-1,2 3 1,0-4 94,3-1 1,6 0-1,-2 0 1,4 0-144,1 0 0,-1 0 0,-2 0 0,-2 0-2,2 0 0,5 0 0,-1 0 815,-2 0-909,-8 0 1,6 2-1,-5 1 1,1 2 4,4-2 0,-4-1 0,-1-2 495,0 0-345,-5 0 1,10 0-1,-5 0 1,2 0-66,3 0 1,-3 0 0,1 0-1,1 0-19,-3 0 1,4 0 0,-6-2 0,0-1 96,1-2 0,-5 0 1,4 5-1,-4 0 0,-1 0 0,0-4 1,1-1-1,2 0-6,2-1 0,-6 4 0,-4-3 1,2 4-100,1 1 1,2 0 0,-2 0 0,-1 0-68,-2 0 0,-7 0 1,2 0-1,-1 0-2,1 0 0,-3 0 0,3 0 173,-3 0-176,-1 6 1,-1-4 0,0 2 0,1-2 73,-1-2 0,5 0 0,0 0 0,-1-2 88,-2-2 0,-2 2 1,1-3-1,-1 2-44,1-2 0,-1 2 0,0-5 1,-1 0-142,-3 0 1,3 0-1,-5-3 1,1 1-144,1-1 0,-7 3 0,2-1 1,-2-3-215,2 0 1,-4-3 0,4 1 0,-3-1-237,-2 1 0,0-2 1,0-2-1340,0-1 1166,-7 0 1,1 0-1,-5 0-1644,1 1 1930,1 2 1,-1-3 0,0-2 0,1 0 159,1 1 0,-5-1 0,5 3 0,-2-3 164,1-1 1,-1 5 0,-4-4 0,-1 2 249,1-1 1,0-4 0,-1 5 0,1 0 123,0-2 1,-1 5-1,1-3 1,-1 3-13,1 2 0,0-1 1,-1 1-1,1 0 148,-1-1 1,1 1-1,0-1 1,-1 3 701,1 2-491,-1-3 1,6 7 953,-1-4-1188,1-3 1,-6 10-1,1-5 1,0 0 81,-1 0 0,-4 3 0,0-3-93,1 2 1,2 0 0,2 2 0,-1 0-1,1-1 38,0-2 0,-1 4 0,1-5 1,1 0-15,4 0 1,-9 3 0,4-2-115,-2 0 0,-2-2 1,0 4-1,-1 2 167,2 1 1,-4 2 0,0 0 0,-1 0-120,-4 0 1,-1 0 0,0 0 841,3 0-808,-10 0 0,10-2 0,-9-1 4,2-2-90,3 1 1,-1 4 0,0 0 916,0 0-896,0 0 0,1-5 0,0 0 0,3 2-156,1 1 0,5 2 0,-4 0 0,1 0-74,0 0 0,2 0 0,-2 0 0,0 0 0,-1 0 1,4 0 0,-5 2-1,-1 1 89,-3 2 1,0 4 0,-3-4 0,-1 0 93,-1 1 0,-7-4 0,3 4 0,-1-1-8,-1 0 1,2 0 0,-1-5 0,5 1-14,2 4 1,4-3 0,1 2 286,2-2-342,0-2 1,2 0 0,1 0 0,2 0-36,0 0 1,0 0 0,4 0 0,-1 0 1,-3 0 0,3 0 1,-3 2-1,1 1-34,-1 2 1,3-1 0,-5-4 0,2 2-82,0 3 1,-5-2 0,5 5 0,1-2-59,2-2 0,7 2 0,-1 0 0,-1 1-87,-2-1 1,-1 5 0,-1-1-84,1 3 1,4-4-1,1 1-5,-2 1 1,0 2-1,-1 1-826,3 1 771,6-1 0,-9 1 0,6-3 0,0 0-48,-1-3 0,1 1 1,3 4-1,-2 0-133,2 1 0,1-1 0,2 2 0,0 2 13,0 1 0,0 0 0,0-3 1,0 2-8,0 1 1,5 5 0,1-3-1,1-1 136,-1 1 0,0 3 0,-1-3 0,3 0 145,0 0 1,5-1 0,-3-2 0,2 1 165,3-1 1,-1-2-1,0 0 1,1 1-153,-1 2 1,1 1-1,-1-4-386,0 3 751,1-3 0,4 5 0,0-7 0,-1 2-73,-2 3 177,-2 4 0,0 5 0,1 1 0</inkml:trace>
  <inkml:trace contextRef="#ctx0" brushRef="#br0">7409 7396 9932,'0'-15'0,"0"1"-1018,0-1 1,0 1 1901,0 0-249,0-1 1,5 6 1384,0-1-1335,-1 0 0,-4 1-372,0-1 1,5 5-1,2-3 1,1 2 301,3 3 0,2 1 1,3 2-1,3 0-33,5 0 0,4 0 1,6 0-1,4 2-291,4 3 0,3-2 0,1 6 1,2 3-54,-2 0 1,4-2 0,-2 0 0,0 1 316,1 2 1,-4-4-1,3-1 1,-5 0-66,-4 0 1,4-3-1,-3 5 1,3-1 229,-1-1 0,-4 5 1,2-5 1538,-2 0-2103,7 5 1,0-10 0,3 5 0,-2 0-53,2 0 0,0-3 0,6 3 0,2-2-50,-1-3 0,-1 4 1,3-1-1,1 0 4,0 1 1,-7-1 0,-3-3-1,-2 2 50,2-2 1,-3-1 0,3-2 0,-4 0 40,0 0 0,-1-5 1,0-1-1,2-2-142,3-3 0,-2 3 1,5 0-1,0 0-7,1 0 1,0 3 0,6-3-413,-1 2 248,-5-6 0,3 9 0,-3-5 1,0 0-43,1 0 0,-11-1 0,1-6 0,-3 1-25,-3-1 1,4 1 0,-3 0 0,2-1-36,-1 1 1,2 1 0,-4 2 0,2 1 62,-1-1 0,-6-2 0,1-1 0,-2 1 69,-2 4 0,-7-4 0,-3 3 0,-4-3-218,-6-1 1,-3 0 0,-6-1 0,0 1-193,0-1 0,-6-4 0,-3 0-632,-4 1 941,5-4 1,-10 6 0,4-5-607,-2 1 719,0 4 0,0-7 0,-2 6-478,-1-3 639,-7-5 0,4 9 1,-8-5-1,-2 2 401,-2 0 0,-6-1 1,3 4-1,-1-1 54,0-2 0,-1 0 1,-4 4-1,-2 1-120,-3-1 0,4 1 0,-6 1 0,2 2-89,0 1 1,-1 2 0,2-3-1,-2 2-2,-2-3 1,-1 4 0,-2 0 0,0 0 76,-5 0 1,6 4-1,-5-4 404,2 1-559,0 2 0,-1 5 0,-1 0-286,1 0 83,-7 0 0,8 0 0,-5 0-67,0 0-24,1 0 0,2 2 0,1 1 1,-1 2-24,0-2 1,-1 0-1,0 1 1,0 0 60,3 0 0,7-3 0,-3-1 0,1 0 40,0 0 1,5 0 0,-2 0 0,1 0 1,-1 0 0,7 0 1,-5 2-1,-1 1-10,2 2 1,5 0 0,2-5-1,-3 0 36,-6 0 0,7 4 0,-1 1 1,4 0 5,5 1 1,-3-4 0,1 4 99,2 1-146,2-6 0,1 11 0,0-6-134,0 2 10,1 2 1,-1 2-1,2 0 1,1-3-73,2 2 1,5 2 0,-5 2 0,0-1 5,2 0 0,-1 1 1,6-1-1,-2 0-47,1 1 1,7-1 0,3 2 0,1 2-271,4 1 1,2 5 0,1-3 0,0 0 169,0-1 0,6 1 1,4-3-1,2 2 81,3 3 0,4-6 0,0 3-660,-1-4 728,-2-2 1,3 2-1,2 2-1140,1 1 725,-4 0 665,2 2 0,1 1 1,2 7-1</inkml:trace>
  <inkml:trace contextRef="#ctx0" brushRef="#br0">8805 8777 29488,'-7'-15'-9831,"6"1"2174,-4 0 6329,3 6 1727,2 1 0,2 7 0,3 0 0,4 0 0,4 0 367,1 0 1,1 0 0,1 0 0,1 0-175,2 0 1,2 0 0,-3 0 0,3 0-261,1 0 0,-4 0 0,1 0 0,-3 0-343,-2 0 0,0 0 1,1 0 2279,-1 0-780,-6 0 1,0 0-622,-3 0 1,-3-1 0,1-3-1128,-6 0 0,-1-3 1,-5 4-1,-2-2 98,-2 2 0,-6 0 0,0 0 0,1-2-85,2 2 0,2-1 341,-1 0-296,1 2-91,6-4 0,8 6 208,9 0 31,4 0 0,3 1 0,2 3 1,1 0 488,-1-1 0,-3-1 1,0-2-1,-1 2-440,1 2 1,-1-2 0,0 3 0,1-4 132,-1-1-142,1 0 0,-1 7 0,0 1 0</inkml:trace>
  <inkml:trace contextRef="#ctx0" brushRef="#br0">10272 8705 29268,'-8'-15'-2458,"2"7"0,12 0 1,5 5-1,7-1 2512,6 0 0,3 3 0,2 1 0,1 0 502,4 0 0,1 0 0,3-2 0,-4-1-225,-4-2 1,-1 0 0,-2 5 0,-3 0 2,-5 0 1,-3 0-74,-1 0-379,-7 7 1,-8-6 0,-10 4-665,-3-3 1668,-1-2 1,-5 0-1,-2 0-1119,-2 0 213,0 0 0,-1 0 0,0 0 1,0 0 16,1 0 1,1 0-1,4 0 140,-1 0 0,0 0 1,4 0 460,1 0-329,6 0 1,8 0 0,10 0 0,2 0-159,3 0 0,1 1 0,1 3 0,4 0-673,2-1 0,-4 4 348,5-2 1,0 12-1,5-1 1</inkml:trace>
  <inkml:trace contextRef="#ctx0" brushRef="#br0">9236 9942 28060,'-6'-8'-2887,"4"-5"0,-4 5 0</inkml:trace>
  <inkml:trace contextRef="#ctx0" brushRef="#br0">8675 10187 29414,'8'-15'-2157,"5"1"1,-10 1 0,5 2 0,0 3 1602,0 2 1,-5-1 0,4 3 464,-1-6 1,0 2-189,4-2 221,-4 1 1,-4 1 0,1 1 179,2 1 0,0 3-374,-5-7 1,-2 7 0,-1-3 0,-3 1 129,-2 0 1,3 0 0,-5 5 0,-1 0 564,-2 0 1,-1 2-1,-1 3 1,1 3-322,0 0 1,-6 4-1,1-2 1,0 1 28,-2-1 0,5 7 1,-4-2-1,0 1 40,1 0 0,0-2 0,3 0 0,-2 1 38,-1-1 0,0 1 1,5-1-1,-1 0-81,1 1 0,0 4 1,-1 0-1,2-1 210,4-2 0,-4-2 0,3 1 0,-2-1-425,-3 0 1,2 1 0,2-1 0,2 0-269,-3 1 1,0-1 0,-3 1 0,1 1 98,0 3 0,4-3 0,0 3 0,-1-3 67,-2-2 1,-1 6 0,1-1-1,2-2-31,1-1 0,2 3 0,-3 1-187,2-3 212,5-1 1,-4-1 0,5-1-347,-2 0 330,1 1 1,-1 1 0,0 1 0,0 3 7,-1-3 0,4-1-1,-4-2 1,1 2-13,0 4 0,-1-4 1,3 4-1,-2 0-54,2-1 0,-4 5 0,3-5 0,-1 0 131,-2 2 0,6-5 0,-4 5 1,2-2-1,-2 0 1,3 0 0,-2-3 0,2 2-17,2 1 0,0 0 0,0-3 0,-2 2 132,-2 1 0,2 2 0,-3-4 0,4 3-134,1-3 0,0 4 0,0 0 0,0-1-10,0 1 0,0 3 0,0-5 0,0-1 53,0-2 1,0 3 0,0 0 0,0-1 0,0-2 0,0 0 1,0 1-1,0 3-45,0-3 1,1-1-1,2 0 1,2 2 109,-2 1 1,5 0 0,0-3-1,2 2 139,0 1 0,-6 0 0,4-3 1,0 2-38,0 1 0,-3 0 0,5-5 847,1 1-720,-5-1 0,7 4 0,-5-2 0,2-3 77,-1-1 1,-4 1 0,5 2 572,1-1-573,-5 0 0,7-1 1,-3-2-1,1-1-78,-2 1 1,4 2 0,-3 0 0,1-2-65,-1-2 1,1 1-1,-5 3 1,2-2 158,3-1 1,2-1-1,1 6-16,1-1 1,-1-4-1,1-2 88,-1-2 0,0 4 1,1-4-1,-1 0-56,1 1 1,-1-1-1,0-3 1,1 4-124,-1 1 0,0-3 0,1 3 0,-1-2 126,1-3 0,-6 3 1,-1 1-164,-1 1 81,4-5 0,-10 5-1743,4-3 769,3-4 1,-6 7-3177,3-3 3688,-4-3 0,-7 4 0,-2-6 1</inkml:trace>
  <inkml:trace contextRef="#ctx0" brushRef="#br0">7654 11194 28750,'9'-5'-4213,"1"0"2940,-7-6 1,2 10 0,-10-4 1702,-5 3 1,-2 2 0,-3 0 0,1 0-88,-1 0 0,1-1 0,-2-3 0,-2 0-230,-1 0 0,-5 3 1,2 1-1,-4 0 3,-4 0 0,-2 0 0,2 0 0,-4 0-100,-4 0 1,-2 0 0,0 1-1,1 3 14,-1 0 1,0 1-1,1-5 1,0 0 214,-1 0 1,-1 0 0,-3 0 0,1-1 184,0-4 1,-5 2-1,-1-5 1,-1 0-319,1 0 0,-6 4 0,1 0 0,-5 2-145,-4 2 1,-4 0-1,3 0 106,-1 0-58,4 0 0,-8 0 0,7 0 1,1 0-65,2 0 1,3 0-1,0 0 332,-1 0-115,9 0 0,-8-5 0,12-1 0,1-2 3,0-3 1,2 3 0,2-2 0,4 1-85,0 1 0,5 1 0,-6 7 0,3 0-117,-1 0 1,-1 0 0,3 0 0,-1 0-102,1 0 0,-5 2 1,0 1-1,-1 2 61,-1-2 0,6 0 0,-6 0 1,1 2 121,1-2 0,2-1 1,6-2-1,2 0-49,3 0 1,-3 0 0,5 0 16,-1 0 25,2 0 1,2-5 0,0 0-964,1 2 547,2 2 1,7 1-1077,-1 0 851,1 0 1,2 0 460,7 0 135,7 0 0,7 0 0,0 0 0</inkml:trace>
  <inkml:trace contextRef="#ctx0" brushRef="#br0">4805 10834 28743,'0'-24'-3277,"0"0"0,0 7 0,-2-1 1954,-2 7 0,-4 5 1,-7 6-1,-1 1 2069,-3 4 1,1 3 0,-6 6 0,-1 1-75,-2-1 1,-2-4 0,0-1 0,0 3-110,1 0 0,-1 4 0,-2 2 0,0 1-349,-3-1 1,0 2 0,6 0 0,-1-1-12,0 2 1,5-5 0,2 3 0,1-2-681,3 3 1,7-4 0,3 3-1,2-3 571,3-2 0,1 0 0,2 1-345,0-1 1,6 1 0,6-1 0,4 0-51,3 1 1,6-1 0,1 1 0,4-1-31,4 0 1,7 1-1,1 1 1,6 1 268,3 3 1,2 5 0,4-3-1</inkml:trace>
  <inkml:trace contextRef="#ctx0" brushRef="#br0">791 9755 28058,'8'-1'-1530,"-3"-4"1,-2 3 1460,2-3 1,-2 2 302,7-2 0,-6-1-1480,6-4 1273,0-2 0,4 8 0,0-5 0,1-1-98,-1 2 0,1-5 0,-1 4 0,2-5-43,3-6 0,-1 3 0,4-6 0,-1-1-290,-4-3 1,-1 2-1,-3-11 1,-2 1-62,-1-3 0,-7 1 0,2-1 0,-3-4-293,-2-4 1,-2 1-1,-3-3-1606,-4 3 1931,-4 2 0,0 6 0,2 4-958,1 2 821,7 15 0,-10-1 1,4 12 738,-4 2 0,3 3 0,2 5 1084,2 4-1020,-5 10 1,3-1-1,-5 6 1,2 2 121,1 1 1,2 3 0,-3 2 0,3 5-92,2 4 0,1-1 0,5 8 1,0-3-158,0-2 1,0 2 0,0 1-1,1 2-89,4-1 0,-2-2 1,7-2-1,0 0-134,-2 0 1,3-6 0,-6-5-2398,-2-7 1990,5 3 1,-7-11 0,4 6 0,-3-3-116,-2-2 1,0-7-203,0-1 173,0-7 627,0 3 1,1-7-1,4-3 560,5 0 0,-2-8 0,3 4 0,3-1 107,4-1 0,1 6 0,-3-4 0,2 0 65,1 0 1,5 3 0,-3-3 0,-1 1-146,1 4 0,3-3 0,-3 1 0,1 2-354,4 1 1,-5 2 0,-2 0 0,-2 0-207,3 0 0,-8 0 0,6 0 891,-1 0 0,1-1 0,-4-4-460,1-5 1,-1-9 0,1-3-1</inkml:trace>
  <inkml:trace contextRef="#ctx0" brushRef="#br0">1496 9597 16110,'5'-10'0,"0"1"87,-2-2 692,-2-2 1,-2 5 0,-4 5-476,-5 6 0,2 10 0,0 6 1,2 0-389,3 2 0,1 0 1,2 4-1,0-3-60,0-1 0,0 0 0,2-3 0,1 1 13,2-2 0,4-1 1,-2-3-179,1-3 294,1 3 0,6-12 0,-1 4 0,1-3 265,-1-2 0,2-2 0,2-3 1,-1-4-91,-4-4 0,1-6 1,-6-2-1,0-2-412,-3-2 0,1 2 1,-1 1-1,-3 0-6,-5-1 0,-5 6 0,-7-2 1,1 3 73,-1 1 1,-4 6 0,-1 1 0,-1 1 20,0 4 1,2 3 2096,4 5-1825,7-4 0,2 12 1,6-5-1</inkml:trace>
  <inkml:trace contextRef="#ctx0" brushRef="#br0">1913 9482 9685,'-1'-13'0,"-3"2"0,0 1 1921,0-1-1615,3 5 857,-6-1 0,4 14 0,-5 2 1,2 4-1267,3 1 0,1 1 0,2-1 0,0 2-239,0 3 1,2-3-1,1 4-324,2-4 657,6-8 0,-5 4 1,5-2 1300,-1 3-1296,-7 1 0,8 0 1176,-6 1-2181,6-1 1,-9-4 808,3-1 174,-4 1 1,-2-2 0,-2-2-1,-4-1 451,-1 0 0,-1 1 0,-6-2 0,1 0-78,-1 0 1,1-3-616,0-1 0,6-1 1,3-4 355,3-5 0,9-3 0,1-1 0</inkml:trace>
  <inkml:trace contextRef="#ctx0" brushRef="#br0">2215 9410 16772,'5'-14'0,"0"-1"-554,-2 1 0,-1-1 1,-4 3 848,-3 2 1,-4 5-1,-9 10 1,-3 5 239,-1 2 1,0 3 0,-4 1 0,4 1-221,1 2 0,7 1 0,4-4 0,0 1-329,2 2 0,2 1 0,6-6 0,2-1-177,2-4 0,4 4 0,7-3 0,-1 3 222,0 1 1,1-4 0,-1-1 0,2 1 171,3-2 0,-3 5 1,4-6-1,-6 3 96,-4 0 0,2-6 0,-4 6-888,0 1-22,5-4 0,-11 5-452,3-2 1,-4 3 476,-1 1 0,-1-1 0,-4-3 96,-5-6 861,4-2 1,-7-2 0,5 0-1</inkml:trace>
  <inkml:trace contextRef="#ctx0" brushRef="#br0">2532 9194 9205,'0'-22'0,"0"3"0,-2 4-290,-3 6 0,2 2 1,-6 9 1434,-3 3 1,0 7 0,-3 9-1,1 1-900,0 4 0,6 1 0,1 2 1,2 0-249,1 0 0,-1 4 1,5 1-1,0-2-222,0-2 0,6-1 1,4 0-1,4-1 356,5 1 1,-1-5-1,6-1-753,1-3 520,-4-1 1,5-4 0,-7-2 0,0-4 116,2-4 0,-5 1 0,3-1 0,-1-2-693,1-1 992,-3-8 1,5-9 0,-7-7-1</inkml:trace>
  <inkml:trace contextRef="#ctx0" brushRef="#br0">2992 9021 20266,'-9'-4'0,"1"-3"-2857,1-1 1803,2 5 0,1-2 2077,-1 10 0,0 8 0,5 8 0,0 1-1028,0 4 1,0 2 0,0 4 0,2 3-30,2 2 1,-2 0 0,4 3-1,-1-2-164,0 2 1,5-4 0,-4-3 0,2-4 92,3-5 1,-3 0-1,0-8 1,0-5-181,0-3 1,-3-3-1,5-5 560,1 0 0,-5-7 0,1-2-660,-1-4 196,-4-1 1,9-6-1,-6 0-10,-2-3 149,5 6 1,-5-11 0,5 6-1,-2 0 99,-2 3 1,2 3 0,0 1 200,2 1 0,2 6 132,4 3 1,-4 5 0,-2 5-1,-2 4-783,-3 4 0,4 3 0,-1 2 0,1 3 95,-1 1 0,0-3 0,-2 3 1,2-1-60,2-3 0,-5-2 1,4-2-45,-1 1 0,-3-3 1,5 0-256,-1-3 410,-3-6 0,-2 4-1348,3-7 1284,-4-7 1,7-2 0,-4-9 348,0-1 0,1-13 1,-5 2-1</inkml:trace>
  <inkml:trace contextRef="#ctx0" brushRef="#br0">3424 8964 16848,'8'-15'0,"-2"3"0,1 0 803,2 3 0,4 6 0,1 0 0,1 6-571,-1 6 1,1 1 0,-1 3 0,0 4-83,1 4 0,-1-2 0,0 5-974,1 2 594,-1 1 1,-1 7 0,-2-1 0,-3 1-101,-1 1 1,-3-5 0,-4 4 0,0-4-171,0-1 0,-4-2 0,-3-1 1,-1-4-233,-3-1 0,0-2 0,0-5-1162,1 1 1796,7-1 0,-4-6 0,7-1 0</inkml:trace>
  <inkml:trace contextRef="#ctx0" brushRef="#br0">3855 8993 24692,'15'-2'371,"-1"-3"0,2 2 0,2-5-42,1 2 0,2-4 1,-4 4-1,4-1 25,2 1 0,-1-4 0,3 5 0,-2 1-354,-2-3 0,3 6 1,-5-4-1,-2 3-679,-1 2 0,-3 2 0,-2 3-1942,-1 4 637,-7 4 1573,4 1 0,-14 1 0,-1-1 0</inkml:trace>
  <inkml:trace contextRef="#ctx0" brushRef="#br0">3913 9180 25733,'-10'-15'-1783,"1"1"0,6 4 0,-1 2 2348,8 2 0,4 1 0,6 5 0,0 0-24,1 0 0,-1-5 1,1 1-1,-1 0-469,0 3 1,6 1-1,0 0 1,1 0 219,0 0 0,4 0-258,-1 0 1,10 6 0,3 2 0</inkml:trace>
  <inkml:trace contextRef="#ctx0" brushRef="#br0">4690 8619 27709,'0'-10'-2241,"0"0"1,1 2 0,4-1 0,5 2 2926,3 1 0,1 3 1,0-5-1,2 0-264,4 0 1,2 5 0,8-4 0,2 2-99,2 1 1,6-1 0,-2 3-1,4-1-84,1-2 0,-1 0 0,-3 5 1,-2-1-126,-2-4 1,4 3 0,-7-2-329,-5 2-66,2 2 1,-13 0 1276,3 0-1358,-3 0 0,-10 6 17,-6 4 1,-13 3 0,-9 1 0</inkml:trace>
  <inkml:trace contextRef="#ctx0" brushRef="#br0">4791 8561 20131,'-15'-6'0,"1"-2"-1355,-1 0 1,7 0-228,4 3 1371,2 3 1,2-3 250,0 10 1,2-3 0,2 4-109,6 1 341,-4 1 0,12 1 1,-4 1 499,2 1-777,0 2 1,4 0 0,0-1 0,1 1 138,0 3 0,3-1 1,-3-4-1,1 3 1091,4 2 0,-1-3 0,1 6 1,-4-3-1167,-1-2 1,-2 1 0,-5-1 0,1 1-217,-1-1 1,-1 5-1,-3 0 1,-6-1-114,-2-2 1,-10 0 0,-6 1-1,-9 3 256,-4-3 0,-2-1 0,-1 0 1,-2 2 126,-2 1 0,1 0 0,4-6 0,0-2 115,1-1 1,-1-1 0,2 6 0,3-1-163,4 1 1,4-3 0,2-1-1,1-1-133,4 1 1,2 2-362,7 1 1,2-1 516,3-3 0,3 1 0,6-6 0,2-2 583,3-1 1,-1-2-1,4 0 1,1 0-506,-1 0 1,2 0 0,5 0-1,-1 0-109,1 0 1,5 0 0,-1 0 0,1 0-23,1 0 1,-5-2 0,4-1 211,-4-2-319,-7 0 1,2 5 0,-5 0 0,-3 0 394,-1 0 1,-8 7 0,-1 1-1</inkml:trace>
  <inkml:trace contextRef="#ctx0" brushRef="#br0">4359 9712 12019,'-8'-6'0,"3"-4"0,4-3 958,1-1-1045,0-1 1,1 6 0,4-1 699,5-1-396,2-2 1,3 4-1,-1 1 1,2 1 201,3 4 1,-3 2 0,3 1-208,-3 0 0,-3 8 0,-3 4-244,-5 6 0,1 1 0,-1-3 0,-2 2 11,-1 1 1,2 5 0,3-5 0,-1-1 139,1-2 1,4-2-1,-2-1 1,4-2-25,2-1 0,-1-2 1,0 1-990,1-4 649,-1-3 1,1-2 0,-1 0-1197,0 0 1136,1 0 664,-1 0 1,7-13 0,1-3-1</inkml:trace>
  <inkml:trace contextRef="#ctx0" brushRef="#br0">4819 9424 20174,'-14'0'0,"0"0"0,-1 0 294,1 0 1,-1 3-1,-1 5-324,-3 7-129,3 9 0,-11-3 0,5 4 1,-2-1 262,0 2 1,0 1 0,-3 2-950,3-1 523,-4-5 0,12 4 1,-3-5-1,5 1-1156,4-4 1251,4-3 0,6-2 0,0 1 0</inkml:trace>
  <inkml:trace contextRef="#ctx0" brushRef="#br0">5021 9554 15378,'9'-19'0,"-1"-1"0,0 3-84,0 1 60,-4 8 44,2 1 0,-14 9 1,-6 3-1,-7 4 332,-2 4 1,-4 6 0,3 1 0,-3-1-166,-2 2 1,5-5-1,2 3 1,1-3-166,4-2 1,5 5 0,4 0 0,2-1-223,3-2 1,3-3 0,5-2 0,4-1 224,4 1 0,6-5 1,2 1-1,1-3-63,4 1 0,1 0 1,2-5-133,0 0 166,-1 0 0,-4 0 0,-1 0 26,-2 0 0,4 0 1,-3 0-1</inkml:trace>
  <inkml:trace contextRef="#ctx0" brushRef="#br0">4978 9698 20624,'-13'-15'-3892,"3"1"3399,4 6 1,7-3 0,4 6 0,5 2 942,3 1 0,1 2 1,0 0-1,2 0-344,4 0 0,-3 0 1,6 0-1,-1 0-219,0 0 1,-3 0 0,4 0 228,-2 0 0,4 0 0,-2 0 0</inkml:trace>
  <inkml:trace contextRef="#ctx0" brushRef="#br0">5395 9467 9367,'-5'-22'0,"0"3"-1349,2 3 1303,1 8 184,2 2 0,2 6 0,1 1 1892,2 4-1815,6 3 0,-8 6 0,7 2 0,0 2 34,-2 1 0,4 2 0,-2-4 0,1 4-216,-1 2 1,3-4 0,-5 3 0,1 1-15,1-1 0,-1-3 0,4 3 1,-2-1-270,-1-3 0,-1-2 1,4-2-1,-2 1-206,-1-1 0,0-1 1,2-2 590,-2-1 1,3-7 0,-5 3-1</inkml:trace>
  <inkml:trace contextRef="#ctx0" brushRef="#br0">5783 9396 21466,'-1'-23'-1379,"-4"4"0,2 9 0,-7 6 0,-1 2 2233,-2 2 0,-6 8 0,-3 6 1,-4 9-894,-4 4 0,-4 2 1,2-1-1,-3 1 98,-2 0 1,5 0-1,-1 0 1,2-1-236,2 1 0,2-2 0,3-1 0,7-4-569,6-1 0,-1 3 601,8-5 1,-1 0 0,5-4-1</inkml:trace>
  <inkml:trace contextRef="#ctx0" brushRef="#br0">5970 8201 27963,'-8'-14'-8570,"-4"6"8237,10 2 1,-4 9-1,6 5-1323,0 6 1633,0 10 1,0-2 0,0 7 0,0 2 220,0 2 0,1 4 0,2 6 0,4 0-183,1 0 1,-5 7-1,3 3 1,-1 3 56,0 1 0,0 1 0,-5-2 0,0-2-554,0-1 0,0 3 1,0 3-1,0-5 341,0-3 1,5-1-1,-1-2 1,-1 3-259,-1 0 1,3-6 0,0-8-1,-1-2 169,3-3 1,-4-6-33,7-2 179,-7-7 0,8 4-76,-6-7-739,0-6 1,-4-1 1161,4-7 1,3 0-1,6 0 1</inkml:trace>
  <inkml:trace contextRef="#ctx0" brushRef="#br0">6229 8863 9407,'-5'-14'0,"-1"-1"912,-2 1-357,5 6 0,-3 3 0,7 8-317,4 2 1,3 8-1,6 0 1,1 4 189,-1 1 1,0 3 0,1-2 0,-1 0-213,1 2 0,1-5 0,1 3 1,2-3 226,-1-2 1,-2 6-786,-2-1 303,1 0 1,-3-5 0,0 1-692,-3-1 0,-6-4 0,4-2-894,-1-2 1978,-4-1 1,11-18 0,-5-3 0</inkml:trace>
  <inkml:trace contextRef="#ctx0" brushRef="#br0">6560 8820 11854,'0'-16'0,"0"-2"0,0-1 138,0 2 1,-1 7-380,-4 5 1288,3 4 1,-11 7 0,2 4 439,-6 2-1163,1 9 1,-7-3 0,6 6-141,-3 1-231,1 3 1,5-4 0,0-1 0,-1 3 26,1 1 0,1-4 0,2-3 0,3 0-188,1-1 1,3 0-1,4-5 179,0 1 1,6-1 0,2 1-1</inkml:trace>
  <inkml:trace contextRef="#ctx0" brushRef="#br0">6647 8978 21565,'0'-14'-4787,"0"-1"4750,0 1 1,6 1 0,3 4 0,4 2 585,2 1 0,-1 4 0,0-4 1,1 1-281,-1 0 1,5 1-1,1 4 1,-3-2-364,-1-3 0,-1 4 0,-1-4-754,0 3 0,1 2 863,-1 0 0,0 0 1,1 0-1</inkml:trace>
  <inkml:trace contextRef="#ctx0" brushRef="#br0">6977 8547 19407,'0'-15'-5316,"0"9"5247,0 6 0,0 8 0,0 11 0,0 5 255,0 3 0,0 2 1,0 0-1,0 1-137,0 4 1,0-4 0,0 5-1,0-1-53,0-1 0,0 1 0,0-5 0,2-2-116,3-3 1,-2 1 0,5-5-453,-2-3-116,6-7 0,-9 1 714,6-6 1,-4-2-1,3-8 1,-1-4 36,-4-4 1,5-2 0,0-1-1,1-1-93,1-2 0,-5-5 0,4 4 0,1 1 76,-2-1 1,5 8 0,-5-2 0,1 3 238,1 3 0,-5 0 0,4 5 331,2-2 1,-4 2 0,-2 9-421,-4 8 1,-1 1 0,0 4 0,0-3-112,0-2 0,0 5 0,0 1 0,0-3-331,0-1 1,0-1 0,0-1 0,0 0-306,0 1 0,0-1 1,2-1-669,3-3 1,-2-2 1221,6-4 0,1-2 0,4 4 1</inkml:trace>
  <inkml:trace contextRef="#ctx0" brushRef="#br0">7308 8014 10825,'0'-14'0,"0"-1"5,0 1 1,0 4 0,2 2 768,3 2 0,-4 3 1,4 8-1,-2 4-828,2 4 0,-3 8 0,4 3-84,0 3 145,-4 2 1,9 6 0,-4 3 0,1 4 96,3 1 0,-3-5 0,0 2 0,0 4-36,0 2 0,-3 8 0,3-1 0,-2 3-19,-3 2 0,0-1 0,1 2 0,0 2-125,0 1 0,-3 1 1,1-7-1,1-2-304,2-1 1,4-2-1,-2 2 1,1-5 249,3-4 1,0 0-1,0-1 1,-3-2 46,-1-2 1,2-4-1,-4-6 1,-2-2-6,-1-3 0,-2 1 0,0-5 0,0-3-327,0-1 1,0-2-1,-3 1 665,-7-1 0,0 7 0,-10 1 0</inkml:trace>
  <inkml:trace contextRef="#ctx0" brushRef="#br0">8704 10014 31928,'14'-6'-585,"-4"4"0,-2-4 1,0 1 188,0 0 1,-3 0 0,3 4-1,0-2 292,0-2 1,-4 0-1,6 5 1,1 0 228,2 0 1,-2-5-1,2 0 1,3 2-74,0 2 0,6 1 0,1 0 1,1-2 83,0-3 1,4 4 0,8-4 0,-1 3-61,0 2 0,3 0 1,-3 0-83,2 0 106,2 0 1,4 0 0,0 0 0,0 0 33,0 0 1,-1-5 0,-1 1 0,-1 0-101,0 3 0,5 1 0,-8 0 0,1 0-203,0 0 0,1 5 0,4-1 0,-1 1 22,-4 2 0,3-4 1,-2 5-1,4 0 6,5 0 1,-8-3-1,3 3 1,-1 0 65,-1 0 1,-2-5-1,-1 3 1,2-1 97,1 0 1,3 0 0,0-5-4,4 0-39,4 0 1,0 0-1,1 0 1,1 0 22,2 0 0,3-5 0,2 0 223,2 2-152,-1 1 0,0 2 1,1 0-1,-1 0-10,2 0 1,-5-1 0,2-3 0,-5 0 28,-4 0 0,1 1 1,5 0-1,-2-2-18,-4 2 1,4-3 0,-3 1-1,5 0-44,4-1 1,-3 2 0,4-4 0,-6 2 56,-4 3 0,3-4 1,-3 3-1,1 0-70,-1 3 0,-4 1 0,-6 0 0,2 0-71,3 0 1,-3 0 0,1 1 0,-4 3-84,-4 0 1,0 1-1,4-5-190,-4 0 248,4 0 1,-10 0 0,5 0-121,-2 0 188,5 0 1,-10-5-1,5 1 1,-1-1-3,0-2 0,-1 6 0,-6-4 0,-3 3 17,-5 2 0,-3 0 0,-3 2 0,-2 3-494,-1 4 1,-7 4-1,2 2 1,-3-1-143,-2 0 1,-5 6 0,-2 0 0,-1 1 120,-3 0 0,3 0 1,0-4-1,2 3-112,3-3 0,-4 4 1,2 0-1,2-1-62,2 1 1,1 5 0,0-4 0,0 2 139,0 0 0,0 0 0,1 5-1883,4 0 1648,-3-1 1,10 1 0,-4 0-90,0 0 933,5 0 1,-3-5 0,7-2-1,3 0 38,-3 1 1,5-11-1,2 1 1,5-3 309,5-2 0,-2-5 1,6 2-1,2-4 165,2-1 1,2-1 0,3-2-1,1-4-32,-2-1 0,4 3 0,-1-4 1,2-2-17,4-2 0,-4-1 1,2-1-1,-1 1 77,0-1 1,3 1 0,-2 0 1417,3-1-1535,-5 7 0,0-5 1,-4 5 365,1 0-845,6-4 1,-9 10-1,3-3 1,-3 2-51,-2-2 0,2 4 0,1-4 1,3 3-12,3 2 1,-4-1 0,4-3 0,4 0 47,5 0 1,-7 3-1,4-1 1,-2-1 51,0-2 0,5 0 0,2 5 0,5-1 22,-4-4 1,-2 3 0,0-2 0,5 0-28,4 0 0,-1 2 0,-1-3 0,-2 2 10,2-2 1,3 4 0,3-6 218,1 1-277,-5 4 0,-2-4 0,-6 6 20,3 0-31,1 0 0,0 0 1,0 0-1,2 0-10,2 0 0,0 0 1,1 0-1,0 0-9,0 0 0,5-2 0,1-1 0,2-2 77,-38 4 1,-1-1 0,36-4 0,-3 1 0,-6 2 84,1 1 1,-3 1-1,-1-3 1,1 0-35,-1 0 1,-4 4 0,1 4 0,-3 0-159,-1 0 0,0 2 0,-2 0 1,-2 2 51,-1 4 1,-1-5 0,4 1-572,-3-1 460,-3 4 1,-2-8-1,0 5 1,0 0 111,1 0 0,-4 0 1,3 3-1,-5-1 28,-5 1 0,5 4 0,-1 2 0,4 2-21,1-1 0,2 4 0,-1 1 1,-1 1-140,-3 0 0,-2 0 0,-2 4 0,-5 0-95,-5-4 0,2 3 1,-9-5-1,1 2-7,0 0 1,-7-1-1,3 2 1,-3-1-44,2 2 0,-3-4 0,3 2 0,-3 2-55,-1 1 1,-2 2 0,-2-1 0,-2 3-42,3 2 0,-4-2 0,0 2 0,0-1 6,0 2 1,-5 1 0,2 5 0,-4-3-41,-1-2 0,-1 5 1,-3-2-1,-2 2 27,-2-1 0,5 2 0,-4-3 0,3 4 48,-1 1 1,-5-1 0,5-2 0,2-2 68,2 2 0,1-3 0,0 1 0,0 1 42,0-3 0,0 1 0,0-5 0,0 3 1,0 2 0,0-5 1,-2 3-1,-1-1 26,-2-1 0,-5 2 1,4-3-249,-2 2 457,5 0 1,-8-10 0,4 0 202,-1 1-145,-1 2 0,-1-4 0,2-3 0,0 0 56,0-1 0,-1 0 1,-6-5-1,1 1 154,-1-1 0,-5 1 0,-3-3 0,-2 0 122,-4-3 1,3-1 0,-9 3 0,0-3 93,-3-1 1,-4 2-1,-1-2 1,-2-1-12,-3 0 0,3 4 0,-4-4 0,-1 2 91,-2 4 1,-3-4-1,1 1 846,1 2-1033,0-4 1,-6 6 0,-2-5-1,-3 0-43,-1-4 0,3 0 0,-6-1 0,-2 2-123,-5-2 1,1-2 0,-2 1 0,2 1-124,2 2 1,-6 1-1,-2-2 1,0 2-82,3 2 0,2-5 0,0 2 0,-5-2-7,38 0 1,-1-1 0,-38 0 0,37 0 0,0 0 0,2-1-1,1 0 34,-1-1 1,1 0 0,-2-1-1,-1 0 1,0 0 0,-1-1 0,-1 0-1,1-1 31,0 2 0,0-1 1,-1 1-1,0 1 0,0-1 1,0 2-1,1-1 0,-1 0-109,0 0 1,0 0-1,2 0 1,1 0-1,-1 0 1,-1 0-128,1 0 1,0 0 161,2 0 1,1 0 0,-6 0 0,-1 0 0,4 0 0,-1 0-104,-1 0 1,1 0 109,-1 0 1,1 0 0,-2-1 0,1 0 0,-2 0 0,0-1 0,-2-1 0,-1-1 22,-2 0 1,1 0-1,3 1 1,0-2 0,-1 0-1,0-1 1,1 2-1,0 0 33,2 1 1,0 0 0,-3-1 0,1 1-1,1 2 1,1-1 0,0 0 0,0-1-30,1 2 0,1-1 0,1 1 0,0 1 1,1-1-1,0 0 0,0 0 0,-1-1-11,1 0 1,0-1 0,2 0 0,0 0 0,-38-1 0,0-2 15,4-2 0,-5 0 1,40 3-1,-1-1 1,-1 1-1,1 0 8,0 0 1,0-1 0,-1 0 0,-1-1-1,3 0 1,-1 0 0,-1 0 0,-1 0 5,0-1 0,0 1 1,2 2-1,0 1 0,-39-6 1,0 0-31,0 2 0,4-4 1,-3 4-283,6 0 259,4-5 1,5 10 0,-3-5 0,-5 0 6,-5 0 1,5 4 0,-1-2 0,4 1-60,0 0 0,-3-4 0,-3 4 1,-1 0-1,0-1 0,-2 4 1,1-3-1,1 4 10,-3 1 0,11 0 0,-4 0 0,1 0-51,1 0 1,-2 0 0,0 0 0,2 0 85,3 0 1,3-5 0,6 0 0,1 0 100,-1-1 1,1 4 0,1-4 51,3 0-170,-3 4 0,5-6 0,-7 5 38,1-2-10,5 0 1,-2 5 0,5-1 0,-3-2-49,-2-2 0,5 0 1,-1 5-56,0 0 107,6 0 1,-8 2 0,6 1 0,-2 2 129,2-2 0,1-2 1,2 1-1,-2 1-82,-3 2 1,8 0 0,-3-5 0,2 0 19,-1 0 0,-1 0 1,0 0-1,1-2-60,4-3 1,-4 4 0,2-4 0,-5 3-7,-3 2 1,-4 0-1,2 0 1,1 0 34,-1 0 1,-3 0 0,4 0-181,-2 0 73,4 0 0,-2 0 1,6 2-1,-1 1-12,1 2 1,0 0-1,1-4 1,4 2 64,5 2 0,1 0 0,1-5 1,1 0 47,3 0 1,7 0 0,1-2 0,2-1-205,-2-2 0,7-4 37,-2 4 0,3 0 0,-4 5 0</inkml:trace>
  <inkml:trace contextRef="#ctx0" brushRef="#br0">10876 13698 21210,'-14'-7'-3129,"-1"4"3854,1-7-659,0 1-184,6 1 1,1 0-778,7 3 959,7 3 1,1-4-1,6 6 1,2 0-132,3 0 1,-1 5 0,6 1-1,1 2-104,3 3 0,0-3 0,3 0 0,2 0 203,6 0 0,2-3 1,4 3-1,5-1 109,7-4 0,7-2 1,8-1-1,1 0 54,4 0 1,3-4-1,-36 0 1,0 1 0,1 0-1,0 0-74,0 0 0,1-1 0,-1 1 1,1 0-1,-3 1 0,0 1 1,0-2-1,-1 1 73,-1 0 1,-1 1 0,39-1-1,-9 2 1,-3 0-132,-4 0 1,-4 0 0,-2 0-159,1 0 201,-1 0 0,-4 0 0,-2 0 67,-1 0-129,-2 0 0,0 5 0,1 0 0,1-2-5,-1-1 0,-1-2 0,-3 0 0,1 0-14,2 0 0,-4 0 1,-8 0-1,1-2 67,0-3 1,-5 4 0,1-4-1,-2 2-29,-2-2 0,-1 3 0,-1-4 0,-1 1 19,-2 0 0,-6 0 0,2 4 0,0-2 22,-1-2 0,0-2 0,-3 4-67,3-2-15,-3 1 0,3 2 0,-8-1-37,-1-2-171,0 0 0,-1 0-681,1 1-150,-7-8 983,-3 11 0,-14 1 0,-9 8 0</inkml:trace>
  <inkml:trace contextRef="#ctx0" brushRef="#br0">15969 13885 14915,'0'9'-1448,"0"1"0,7-7 0,2 2 1928,4-4 1,1-2 0,1-2-180,-1-2 1,1 0 0,0 3 0,3-1-198,1-2 0,0 1 0,-3 2 0,2-1-166,1-2 1,5 0 0,-3 5 0,1 0 30,4 0 0,-4 0 0,2 0-283,2 0 276,1 0 0,7 0 1,-1 0-1,-1 0 358,-1 0 1,2 0 0,2 0-1,0 0-163,1 0 0,2 0 0,-1-1 0,1-3-134,2 0 1,5-3 0,-7 4 0,2-2-21,-2 2 1,7 1 0,-5 2 0,-1 0-61,-3 0 0,3 0 0,-4 0 0,0 0 83,0 0 0,4 0 1,-6 0-1,-1 0 55,-2 0 0,-1 0 1,0 0 28,0 0-92,0 0 1,-1 0-1,3 0 1,1 0-2,1 0 0,1 0 0,-4 0-371,4 0 318,-4 0 0,5 0 0,-6 2 1,-2 1-63,-3 2 0,2 0 0,-5-5 0,-1 0 17,1 0 0,3 0 0,-3-2 1,1-1-10,4-2 0,-4 0 0,2 5 0,2 0 114,1 0 0,2-6 1,0-2-1</inkml:trace>
  <inkml:trace contextRef="#ctx0" brushRef="#br0">10157 14734 19743,'6'-8'-908,"-3"-4"0,9 8 1,2 0 1057,4 3 0,9 1 0,0 1 1,7 4-240,2 5 0,3-2 0,5 1 0,3 1 102,1-2 0,5 3 1,-4-4-1,2-1 99,4 0 0,1 1 0,-1-4 0,0 2-22,-2-2 0,1-2 0,8-1 0,5 0 179,4 0 0,-3 0 1,3-1-1,2-2-248,1-2 1,4 0 0,-1 5-1118,-2 0 1013,-1 0 0,-2 5 1,1 0-1,1-2 103,-2-2 0,-4 4 0,-10 0 0,-2-2 93,-3-1 1,2-4 0,-3-1 0,-1-2 22,-3 2 1,1-3 0,1 1-1,-1 0-84,1-1 0,-2 4 0,-5-3 0,2 4-36,3 1 1,-3 0 0,1 0 0,-5 1-97,-2 4 1,-6-3 0,4 4-229,-2 0 277,-1-4 0,-12 4 0,-3-6 1555,-3 0-2001,-1 0 107,-7 0-1,-2 0 1,-12 7 0,-2 1 0</inkml:trace>
  <inkml:trace contextRef="#ctx0" brushRef="#br0">11840 16100 15176,'-14'0'-776,"-1"0"0,1 0 0,0 0 811,-1 0 1,1 0 0,-1-1 10,1-4 0,0 3 0,-1-4-23,1 0 0,4 2-4,1-5 0,6 4 0,-2-5-81,3-1 0,9 3 0,2 0 1,6 2 279,4 3 1,-2-1 0,7 1-275,2-2 8,1 1 0,3 4 0,2 0 0,2 0 37,-2 0 1,0 0 0,0 0 396,1 0-281,7 0 1,-14 0-1,3 0 1,-2 0 119,0 0 1,-5 0 0,-2 0 109,-4 0 0,-10 0-413,-6 0 1,-8 0 0,-10 0-1,-2 0-57,-3 0 1,-2 0-1,-7 0 1,-2 0 64,2 0 0,0 0 0,0 0 0,-1 0 44,1 0 1,6 0 0,4 0 295,1 0-296,2 0 42,4 0 0,9 0 0,6 0-4,8 0-25,11 0 1,4 0 0,5 0-1,1 0-13,0 0 1,-2 0 0,-1 0-1,-2 0 6,1 0 0,-2 0 0,-1 0 0,-1 0 118,-4 0 0,-1 0 323,-1 0-352,-7 0 0,-8 0 0,-12 0 0,-4 0-49,-3 0 1,-6 0 0,1 0-157,-3 0 145,-9 0 0,6 0 0,-5 0 0,0 0-34,-4 0 1,-2 0-1,-2 0 62,-1 0-49,-5-7 1,3 6 0,-6-4-1,1 3 6,0 2 1,0-4 0,-2-1 0,4 2 16,-1 1 1,5 2 0,-3 0 0,5 0 39,5 0 1,1 0-1,5 0 1,-1 0-19,1 0 1,1 0 0,2 2 0,2 1-155,3 2 1,-3 1-1,5-3 1,-1 2 152,4-2 1,3 3 0,3 1 0,2-1-375,2 1 72,5-3 1,4 1-1,10 0 1,4-2-62,6-1 0,4-1 318,9 4 1,4-3-1,6 4 1</inkml:trace>
  <inkml:trace contextRef="#ctx0" brushRef="#br0">13308 15971 14664,'-13'-2'-1167,"3"-2"1,-3 2 1577,4-3-348,2-3-76,1 7 1,8-7-185,2 3 323,4 3 0,7-4 1,-1 4 111,1-3-191,5 4 0,-2-6 1,4 6-1,1-2 31,-1-2 0,1-5 0,2 5 0,-3 1-98,-1-3 1,3 4 0,-3-7 0,1-1 71,4-2 0,-4-3 0,1-1 0,-1-4 1,0-1 0,-2-2 0,2-5 1,-1 0 11,-4 0 0,-1-6 0,-3-3 1,-2-4-171,-1-1 0,-7-5 1,2-1-1,-3-3-205,-2-2 0,0 5 0,-2 1 0,-3 4 33,-4 6 0,-9-4 0,-3 6-95,-1-1 339,4 2 1,-9 6 0,1 0 0,-4 2 67,-3 3 0,-3-2 0,4 7 0,-3 2 8,-2 1 1,1 8 0,-4 3 0,3 3-36,2 2 0,1 7 1,5 2-1,-1 4-57,-3 1 1,4 7-1,-2 3 1,6 3 30,-1 2 0,1 0 1,-1 1-1,4 2 108,1 2 0,0 6 0,4-2 209,-3 4-318,1 1 0,10 0 0,1 2 1,1 1-75,4 2 0,1 2 0,2-4-474,0 2 349,0 0 1,7-5-1,4-1 1,5-2 95,3-2 1,2-6-1,-3 0 1,2-5 24,3-3 1,-4-5 0,5 4 0,1-2 26,3-4 115,0-1 1,8 5-1,0 1 1</inkml:trace>
  <inkml:trace contextRef="#ctx0" brushRef="#br0">10214 17539 18110,'16'-8'853,"4"3"1,4 4-1418,3 1 1,8 0 0,3 0 0,5 0 514,5 0 1,4 0-1,5 0 1,1 0 203,-1 0 0,-4 0 0,0 0 1,1 0-136,2 0 0,-5 0 0,-1 0 0,-2 0 0,0 0 0,6 0 0,-1-2 1,3-1 5,1-2 0,1-6 0,-2 1-324,-4-2 143,11-3 1,-10 1-1,9 0 1,-1-1 67,1 1 0,-1-2 0,4-2-33,-1-1 172,-8 0 0,-6 4 0,-7-1 0,0-1 16,0-2 0,-4-2 0,-3 3 0,0-2 77,-5-3 0,0-1 0,-2-5 1,-2 1 62,-3-1 1,1 0-1,-4 0 1,0-1-175,0-4 1,-2 4 0,-6-5 0,-4 1-162,-4 1 1,-3-1 0,-2 5 0,0 2-308,0 3 1,-12-1 0,-4 4-550,-4-2 737,-11-1 1,1 0 0,-5 2 0,0 0 20,-4-1 1,-2-1-1,-2-4 1,-1-1 161,1 0 1,5 0 0,-1 0-1,-2 1 66,-5-1 0,4 5 0,-4 1 0,-1 1 6,3 0 0,-8 4 0,0-1 0,-4 5 12,-2 4 1,-1-1 0,-2 6-1,-3 2 3,-1 1 0,-2 2 1,-5 0-1,0 0 85,0 0 1,0 0 0,0 0 415,0 0-449,6 0 1,1 0 0,4 0 0,-3 0 87,-1 0 0,6 7 0,1 2 1,8 4 4,6 1 1,5 2 0,3 4-1,0 2-117,4 0 0,7 5 0,1-3 1,-2 4-75,-1 0 1,0 6-1,1 0 1,1-2 64,-6-2 1,1 7 0,-7 4 0,2 7-2,3 3 0,3 1 1,7 2-1,6-1-199,5 1 1,9 0 0,2-1 0,10-5-313,7-3 1,14-2-1,12-1-1108,8-4 962,5-3 1,8-1 282,3-1 1,-29-16 0,1 0-1,1-3 1,0 1 0</inkml:trace>
  <inkml:trace contextRef="#ctx0" brushRef="#br0">8589 8834 14029,'-13'-1'-1293,"3"-4"1,-2 3 1060,2-2 0,2 2 1,0 0 309,2-2-63,1 2-257,5-4 1,0 4-80,0-3 56,0 4-173,0-6 153,0 7 836,0 0 0,6 0-366,4 0 0,-2 0 0,1 0 0,3 0-92,0 0 1,3 0-1,-1 0 1,2 0 132,3 0 0,-1 0 0,6 0 436,1 0-444,3 0 0,0 5 1,1 0 354,0-2-386,0-1 1,1-2 0,2 0 0,0 0-145,-5 0 1,0 0-1,-7 0 1,-3 0-14,-1 0 0,-2 0 1,-1-2-15,-3-3 1,-4 2 0,-7-7-215,-4-1 0,-5 0 0,-7 0 1,-4 1-8,-1-1 1,-2 3-1,-5-2 1,-2 1 106,-2 1 1,1-5 0,-6 5 271,-2 0-202,-2-5 1,4 5 0,-1-6-1,1 0 238,1-1 0,2 2 0,8 2 1,3 3 351,5 2-593,3-5 1,9 9 0,7-3 0,8 4 128,5 1 0,8 1 1,3 4-1,5 3-121,4 0 1,-1 5-1,5-4 1,-2 3 92,-3-3 1,3 4-1,-1-3 1,-1 2 104,2 3 0,-3-3 0,5 0 0,0-3 30,0 2 1,-4 1 0,2-1 121,-4-2-174,1-5 1,-16 7-221,3-6-15,-3 6 1,-10-10 0,-7 4 104,-12-3 0,-5-2 0,-9 0 0,-5 0-45,-3 0 0,-8 0 0,-7 0 0,-1 0 25,-3 0 0,0 0 1,-1 0-1,4 0 66,1 0 1,3 0 0,3-2 0,4-1 97,7-2 0,1-4 0,14 2-89,5-1 1,7 3 11,11-4 1,3 6 0,8-2 0,1 3 95,3 2 1,5 0 0,-1 0-209,3 0 36,2 0 0,0 0 0,0 0 0,1 2-34,4 3 1,-4-4 0,5 4 0,0-2 28,4 2 1,-3-3 0,3 2-1,1-2 72,1-2 1,2 0 0,-1 0-1,-5 0 138,-8 0 0,-7 0-194,-8 0 1,-7 0-1,-9 0 1,-11 0-315,-9 0 1,-12 0 0,-6 0-1,-6 0 130,-7 0 0,2 0 1,-2 0-1,1 0 73,1 0 1,1 0-1,8 0 219,4 0-111,-4 0 1,12 0 0,-2 0-1,7-2-114,5-2 1,9 2 558,2-3-760,5 4 0,4 1 1,12 0-1,4 0 391,3 0 0,11 0 1,-1 0-1,3 0-18,3 0 0,-3-2 1,6-1-1,1-2-39,-2 2 1,-1 1 0,-4 2 0,3 0-12,2 0 0,-5 0 0,2 0 0,-4 0-44,-1 0 1,-7 0-190,-3 0 112,-9 0 0,-7 0 0,-11 2 474,-6 3 1,-12-4 0,-1 6-692,-5-1 289,-8-4 1,8 4 0,-5-6 0,2 0-27,3 0 1,2 0 0,1 0-1,2 0 92,3 0 1,-2 0 0,7-2-69,2-2 0,2 0-111,6-5 0,4 1 71,10-2 0,3 4 1,6 6-1,0 0 15,1 0 1,1 0 0,1 0-133,3 0 156,5 0 1,-9 0-1,5 0-149,0 0 172,-5 0 1,4 0 0,-4 0-168,4 0 265,-4 0 0,0-5 1,-7 0-1,2 2-30,2 1 0,-3 2-85,-1 0 0,-5-6 1,2-2-1</inkml:trace>
  <inkml:trace contextRef="#ctx0" brushRef="#br0">7869 8777 28823,'0'-15'-3274,"0"1"0,2 6 1,3 3 3826,4 4 0,6-1 0,4-1 0,5-2 315,3 2 0,5 1 1,5 2 536,6 0-1044,10-6 1,-4 4 0,6-4 516,-3-1-642,1 6 0,8-10 1,-2 4 93,-3-1 340,-2 5 1,5-10 0,4 5-1,2-1-536,1-1 0,-1 1 0,-4-4 0,3 2-39,2 1 0,-6 2 0,3-3 0,-4 3 51,-2 1 0,1 1 1,0 3-1,-1-4-69,1-1 1,-2 5-1,-2-2 1,-1 2-97,1-2 0,0 4 0,1-4 0,-4 2-35,-2-2 1,4 3 0,-3-2-126,1 2 130,2 2 1,-2 0 0,-3 0-241,-3 0 248,4 0 0,-4 0 0,3 0 0,-2 0-8,2 0 1,-3 0-1,4 0 1,-1-2 44,0-2 1,5 2 0,-5-3 0,-3 4 47,-5 1 0,5 0 1,-7 0-1,-3 0-28,-3 0 0,-2 0 1,2 0-1,2 0-53,-2 0 1,-2 0 0,1 0 0,1 0 16,1 0 0,1 0 0,-4 0 0,2 1 12,2 4 1,-1-3 0,-4 2 117,0-2 8,0-2 1,-2 0-1,-2 0 1,-2 0 12,-3 0 1,4 0-1,-4 0 110,-3 0-223,-1 0 0,-1 0 0,-1 0-18,0 0 0,1 0-670,-7 0-117,5 0 0,-18 2 640,0 2 0,-19 4 0,-6 7 1</inkml:trace>
  <inkml:trace contextRef="#ctx0" brushRef="#br0">8646 10216 28401,'-14'0'-861,"0"0"1,-1 0 0,1 0-1,-1 1 1140,1 4 1,-5 0 0,-2 8-913,-1 3 443,4 1 0,-8 2 0,6 2 0,-3 2-9,-2 2 0,4 7 1,0 2-1,2-2-29,0-2 1,0 5-1,4 2 1,1 0-50,-1-4 1,1 2-1,0 1 1,-2 0-160,-3 4 0,7-3 0,-2 0 1,1 0 2,0-1 1,-1 0 0,0 4 0,-1 1-2,1-1 1,4 0-1,1 5 1,-3 3 101,0 5 0,-3-4 0,2-1-878,4-3 1034,-4 4 0,7-2 1,-5 2-1,1-2 56,-1-6 0,3 4 0,0 3-506,1-2 478,3-1 1,4-3 0,0-2 0,0-4 21,0 0 1,0-1-1,0-3 1,0 1 14,0-1 0,6-1 1,2-3-1,2 3 80,-1 2 0,1-2 1,4 4-1,0-2-78,1 1 0,-1 0 0,-1-6 0,-2 1-80,-1 0 1,-5-5 0,3-2 0,0-1 208,0-3 1,-4-2 0,4-2-1,2-1 335,3-4 0,-2 4 0,10-5 1,0 2 191,2-1 1,5-5-1,0 2 1,3-1 282,2 0 1,-4-1-1,2-4 1309,-6 0-1534,-1 0 1,5 0-1,0 0 1,-1 0-57,1 0 1,0-1-1,0-2 1,0-2 23,-1 2 1,3 1 0,1 2 0,1 0-57,-1 0 1,5 0 0,0 0 0,-1 0-221,-2 0 1,3 0-1,0 0 1,1 0-172,0 0 1,-1 0 0,3 0 0,-3 0-27,-2 0 0,5 2 0,-2 1-214,4 2 63,1-1 0,0-4 0,0 0-66,0 0 69,7 0 1,-5 0 0,3 0-1,-3 0 9,-2 0 0,1 0 1,4 0-1,4 0-65,-1 0 0,5 0 1,-4 0-1,4 0 9,2 0 1,-1 0-1,-1 0 1,-1 0 34,-3 0 0,8 0 0,5 0 0,2 0 88,0 0 1,-1 0 0,3 0 0,-2 0 46,2 0 0,-5 0 0,-1-1 0,0-2-6,-1-2 1,9 0-1,-3 5 1,4 0-101,-1 0 1,-8 2 0,3 1 0,1 2-20,3-2 0,-1-2 1,8-1-1,-4 0 54,-1 0 1,0 0-1,0 0 1,0 0 21,0 0 1,-5 0 0,0 0-1,4 0-24,4 0 0,-2 0 0,4 0 1,-2 0-42,2 0 0,-2 2 0,-34-1 0,0 1 0,0 1 0,1-1 1,0 0 1,1-1 0,38 1 0,1-2 0,-40 0 0,0 0 30,3 0 1,0 0 0,-4 0 0,1 0 0,1 0 0,0 0-1,-1 0 1,-1 0 84,39 0 0,-37 0 0,1 1 1,-3 1-1,1 0 0,0 0 0,0 0-73,38 2 1,-39-1 0,0 2 0,39 3 0,-39-4 0,1 1-43,1 0 0,0 0 1,34 4-1,-36-2 0,1-1-557,38 4 581,-6-4 0,-32-3 1,2-1-1,-2 0 0,1 1 1,1-1-1,1-1 51,0 0 1,0 0-1,-1-2 1,0 0-1,-1 0 1,0-1 0,1-1-1,0 1 66,1 0 1,1 1 0,-2-2-1,0-1 1,1 2 0,1 0-1,-2 0 1,0 0-37,-1 2 1,0-1 0,0-1-1,1-1 1,-2 0 0,0 1 0,-1 0-1,0 1-93,36-1 1,1 2-1,0 0 1,1 0 78,-1 0 0,-3-4 0,-5-3 0,1 1 112,2-1 0,-32 2 0,0-1 0,39-2 0,0-1-9,-4-1 0,-2 2 1,-2-3-1,1 1-65,4-1 1,-3 5 0,2-1-1,-2 2-50,-2 1 1,-5-6-1,-2 5 1,-2 0-47,-7-1 1,1 4 0,-4-2 0,3 2-3,2 2 0,-3 0 1,0 0-1,-4 0 34,-1 0 0,2 0 0,-2 0 1,-1 0-5,1 0 1,0 0 0,-4 0 0,5 0-30,5 0 1,-8 5 0,5 0 0,-9-2 18,-5-2 1,2-1 0,-4 0 0,0 0 47,-4 0 0,-2 0 0,-2 0 54,-1 0-90,1 0 0,0 0 1,0 0-239,-1 0 225,-5 0 0,4 0 0,-3 0 0,2 0-78,-2 0 0,1-6 0,-6-4 0,1-4-211,0-5 1,-2 3 0,4-3-1,1 1 58,-1-1 1,-3 3 0,4-3 0,-1 3-110,0 1 0,-2 1 0,2 0 1,0-1-90,1 1 1,-6-1 0,2 1-1,-3 0-57,-1-1 0,-1-1 0,-1-3 0,-2-3-258,-1-1 0,-2-4 1,3 3-1188,-1-3 1484,-1-8 0,1-2 1,-2-4-1,0 1 187,0 1 0,3-1 0,6-6 0,3-2-35,-3 2 1,-1 6 0,-1 1 0,1-1-47,3-1 1,-8 2-1,3 3 1,-2-1-2,-4 0 0,0-1-1,-5-6 1,2 1 76,-2 0 1,-2 0 0,-1 0-1,2-2 51,3-3 0,-2 7 1,5-4-1,0 2-74,0 3 1,-3 0 0,4-4-1,1 3 174,-2 3 1,0 2 0,-5 8 0,2-3-140,-2-2 1,-1 7 0,-4-1-1,-1 5 299,-2 4 0,-6 2 0,1 2 0,-4-1 542,-5 1 0,1 1 0,-4 2 1,-1 1-281,1-1 1,-2 5 0,-5-1 0,-1 2 262,-4 1 0,-2-1 0,-8 5 1,0 0 35,-4 0 1,-4 1-1,-7 3 1,-5 2-247,-8 2 1,-6-3 0,35-1-1,-2 1 1,1 0 0,-1 0-41,-1-1 1,1 0-1,-2 2 1,1-1 0,1-1-1,0-1 1,0 0 0,-1 0 130,1 0 0,1 0 0,0 0 0,0-1 1,1-2-1,-1 0 698,1 0 0,0 0-1022,-3 0 1,-1 0 0,3 0 0,1 0 0,-3 0-1,0 0 1,2 0 0,0 0-72,1 0 1,0 0 0,-3 0 0,-1 0 0,0 0 0,0 0 0,0 0 0,0 0-66,1 0 1,1 0 0,1 0 0,0 0 0,1 0-1,-1 0 1,1 0 0,-1 0-5,-2 1 1,0-2 0,5-1 0,1-1 0,-1 0 0,0 0 0,-35-3 6,-1-1 1,0-2 0,36 5 0,-1 1 0,0 0 0,-1 0 16,2 0 1,-1-1 0,1 1 0,1 0-1,-2 1 1,1 1 0,-1-2 0,0 1-29,-1 0 0,-1 1 0,-2 0 1,0 0-1,-2 1 0,0 0 1,2 0-1,0 0-11,-1 0 0,1 0 1,1 0-1,1 0 1,-4 0-1,1 0 1,1 0-1,0 0-10,1 0 1,0 0-1,1 0 1,0 0 0,2 1-1,-1 0-44,3 1 0,-1 1 46,-5-3 1,1 1 0,-32 7 0,35-6 0,-1-1 0,2 2 0,1-1 1,-40 1 0,39 0 0,0 1 0,-1-1 0,0 0 0,1 0 0,0 1-49,-36 2 0,4 5 1,1-1-1,-2 1-102,-2-1 0,4 2 0,0-2 1,8 3-92,5 1 1,1-1 0,2-2 0,3-1 157,5 1 1,5-5 0,5-1 0,4-3 225,4-2 0,6 0 1,2 0 155,1 0 1,2-2 446,4-3-1021,7-3-475,2-6 1,6 4-175,0 1 0,0-1 0,0-4 56,0-1 1,0 1 0,-2-2-203,-3-3 1,2 3 0,-8-5 698,-5 0 1,-11-1-1,-10-7 1</inkml:trace>
  <inkml:trace contextRef="#ctx0" brushRef="#br0">7769 11122 27055,'-15'0'-1206,"1"0"0,0 2 1323,-1 2 1,6 0 292,-1 5 0,8-6-750,2 2 1,4-3 0,8-2 0,4 0 322,0 0 0,5 0 0,0 0-330,1 0 281,-4 6 1,7-4-1,-4 4 1,0-1-222,0 0 0,3 4 0,-3-4 0,-1 0 118,1 1 1,-2-4 0,-4 3 0,-1-4-21,0-1 1,-4 0 448,0 0 495,-1 0 0,-2-1-720,-7-4-204,-7 3 1,-7-4 0,-1 6 0,1 0 255,0 0 0,-2 0 0,-2 0 779,-1 0-641,0 0 0,4-5 1,1 0 123,0 2 1,4 2-425,0 1 1,6 0-595,-6 0 487,7 0 1,-2 0 449,10 0 0,3-2 0,6-1 0,1-2-896,-1 2 470,0 1 1,7 15 0,1 3-1</inkml:trace>
  <inkml:trace contextRef="#ctx0" brushRef="#br0">26241 5381 23003,'7'-14'-468,"-4"1"0,5 2 1548,-2 1-789,-1 7 1,0-10 0,1 4 142,2-4 0,-4-2 0,2 1-94,0 0 1,-4 4 0,3 1-315,-4-3 1,-1 0-1,-1-1 1,-2 2-262,-2 1 1,-2 2 0,4-3 0,-3 3-404,-2 1 1,3-2 0,-5 4 209,-1 2 0,-2-4 0,-3 3 95,-3 0 0,3 9 0,-5 3-17,1 0 467,-3 11 0,-1-7 0,0 10 485,-1-1-341,-2 4 1,-2 2-1,0 7 1,2 0 158,3 1 0,-2-3 0,6 5 0,-1-1 0,0 1 0,3-3 0,7 4 0,3 0-273,2-1 1,1 5-1,5-5 1,0-1-108,0-2 0,0 1 0,2 0 0,2-1-162,6-4 1,-2 2 0,2-10 0,1 2-287,2 0 1,6-6 0,0 1-1,-1-3 127,-2-1 0,3-1 1,1-1-1,1-2 50,0-1 1,5-7 0,-4 2-683,0-4 731,6-1 0,-6 0 0,7 0 0,-2 0 53,-3 0 1,3-1 0,-3-3 0,3-2 101,2-2 1,-5 0 0,0-3 395,1 1 0,3-6 1,0-6-1</inkml:trace>
  <inkml:trace contextRef="#ctx0" brushRef="#br0">26788 5381 22167,'-14'0'0,"-1"0"0,3 2 678,2 3 1,4 3-1,6 6 1,0 2-985,0 3 1,0-1 0,0 6 0,0 3 233,0 5 1,0-2 0,0 4-1,0-2-66,0 1 0,4-1 1,1 7-1,-2-1-12,-1-1 1,-2 0-1,0-5 1,-2 1-9,-2-1 1,2-3 0,-4-5-1,1-5-136,0-3 1,0-2 0,5 1-1750,0-1 1335,0 1 0,0-9 0,0-6 584,0-8 1,0-5 0,0-1 0,0-2 86,0-3 1,0-4 0,0-6 82,0 1-88,0-1 0,0-5 0,0-1-274,0-2 240,0 5 0,0-9 0,0 3 0,2-2 231,3 1 1,3-2 0,6 4 0,2-2 230,3 1 1,-1 6 0,4-1-1,0 2 404,1 2 1,-1 5 0,4 2 0,-4 1-90,-1 4 0,3 2 0,-5 4 0,0 3-401,2 2 1,-10 1-1,4 5 1,-3 0-123,1 0 1,-3 0-1,-1 0 1,3 0-138,0 0 0,-2 2 0,-2 2-485,-2 6 193,6 3 1,-11 1-1,6 0 1,-3 2 86,1 4 1,0 2 0,-5 5 0,0-1 50,0-2 0,0 0 1,0 5-1,0-1 28,0 1 0,0 0 0,0 0 0,-2-1 28,-2 1 0,2 5 0,-3-1 0,4-1-19,1-1 0,0-3 0,0 1 0,1 0-110,4 0 1,-3 0-1,2-2 1,0-3 84,0-5 0,0 2 0,4-2 0,0-2 73,0-1 0,-4-6 0,6-2-18,1-2-122,-5 6 0,7-9 466,-3 6-371,-4-5 1,7 2-1,-3-6 1,2 0 128,3 0 0,-1-2 1,1-1-1,-1-3-78,0-2 1,6 3 0,-1-5-1,0-1-52,2-2 1,-4 4-1,6-1 1,-3-1 7,-2-2 1,0-1 0,-1-1 0,4 1-769,1 0 1227,-4-1 1,9 1-1,-5 0 1</inkml:trace>
  <inkml:trace contextRef="#ctx0" brushRef="#br0">23537 11813 8712,'-15'-15'0,"1"3"0,1 0 1454,4 3-682,2 6 1,10-4 0,5 7-440,7 0 0,13 0 0,3 0 0,4-1 57,5-4 0,3 3 0,5-3 0,5 4 34,3 1 1,6 0-1,2 0 68,2 0-370,1-7 1,11 4-1,-37-1 1,0-1-1,0-1 1,1 0-54,-1 0 1,-1 0-1,2-2 1,-1 0-1,36-10 1,0-1-196,1 1 1,-12-3 0,-4 2 0,-11 3-208,-6 5 0,-8-2 0,-5 5 0,-7 0-2606,-6 4 1922,-3 2 0,-11 7 0,-10 1 1,-12 2 1018,-9 3 0,-9 2 0,-2 2 0</inkml:trace>
  <inkml:trace contextRef="#ctx0" brushRef="#br0">23364 11856 10620,'-14'-13'-50,"-1"4"0,1-3 0,-1 6 0,1 0 981,0-1 0,-1 2 708,1 5-538,6 0-748,2 0 1,7 2 0,4 1 22,5 2-191,2 6 0,11-8 0,4 7 94,5 1-189,8-5 1,1 7-1,7-3 1,-1 3 49,-3 1 1,0 0 0,0 1 0,3-1-107,1 1 1,4-1-1,-4 0 1,0 2-164,2 4 0,-5-4 1,1 4-1,-6 0-105,-6-1 0,-4 0 0,-1-3 1,-1 1 9,1 3 1,-8-1-1,-5-5-203,-5 1 325,-8-1 0,4 0 1,-7 1 153,0-1-129,-7 1 1,-2-1 0,-10 0 326,-5 1-146,-4-1 1,-2 0 0,-2 1-1,-3-1-88,-2 1 1,-1 4 0,-5 0 0,0 0-55,-1 2 0,0-5 1,-4 5-1,-4 0 72,1 3 1,-5 1 0,4 1 0,-4-2 64,-2 1 0,1 2 0,1 1 0,1-4 114,3-5 0,5 2 0,-2-2 0,2-2-22,4-1 0,-2-1 0,13-1 0,4 0-27,2 1 0,8-1 0,1 1-225,6-1 0,4-4 0,7-1-223,0 2 167,0-4 0,0 6 1,2-5 86,3 0 1,-4 0-1,6-5 95,-1 2 0,2 1 0,6-3 0,1 2 129,-1-2 0,5-1 0,2-2 1,2 0-98,2 0 1,9 0 0,4-2-1,4-1 53,1-2 0,2-4 0,4 2 0,7 1-7,5-1 1,8-4 0,-1 2-1,7-3-47,-34 8 1,0-1 0,3-2-1,1 1 1,1 2 0,0 0-849,-1 0 0,-1 0 771,-3-3 0,0 1 0,1 4 0,0 1 1,-1-3-1,0 0-172,1 1 1,1 0 40,36-2 1,-5 5 0,-8 0-1215,-2 0 1292,-2 0 1,-1 0-1,-4 0 1,-6 0-17,-4 0 1,-4-5 0,0 0-1,0 2 2,0 1 0,-6 2 1,-3 0-1,-6-1-244,-4-4 0,4 3 0,-6-2 0,0 2-811,-2 2 1,-9 0 0,-2 0 1102,2 0 0</inkml:trace>
  <inkml:trace contextRef="#ctx0" brushRef="#br0">23292 13813 8725,'0'-15'924,"0"1"0,-1 6-546,-4 3-45,3 4 26,-4 1 0,7-2-435,4-3 0,3-3 1,6-5-1,1 2-40,-1 2 1,1-1-1,-1-4 181,0-1 0,-4 7-51,0 3 1,-9 5-1,1 7 177,-5 7 1,-9 7 0,4 8 0,-1 0-30,-1-1 0,7 6 0,-2-1 0,4-1 104,1-1 1,0-7-1,1 0 345,4 1-521,3-4 1,6 0 0,2-8-1,2-4-176,1-4 1,5 1-1,-3-1 1,1-3-115,4-5 1,-4-5 0,2-8 0,0-2-561,-1-1 0,-3-7 1,-5 4 759,-1 0 0,7-12 0,1 4 0</inkml:trace>
  <inkml:trace contextRef="#ctx0" brushRef="#br0">23594 13381 8811,'-14'-13'2655,"-1"4"-2380,7 2 1,2 14 0,6 2 0,0 4-504,0 1 0,6-4 1,4 0-1,4 1-91,6 2 0,0-4 1,8 1-1,-1-1-293,3-1 1,7 4 611,-4-8 0,7 1 0,-3-5 0</inkml:trace>
  <inkml:trace contextRef="#ctx0" brushRef="#br0">24127 13554 8763,'0'-15'1333,"0"1"287,0 0-1317,0 6 1,1-5 0,4 5-1,5-2-281,2 1 0,4 5 1,2-2-1,3 1-443,1 0 1,-4 1 0,2 4-1,0 1-734,-1 4 0,-5 3 1155,-4 6 0,-7 7 0,3 2 0</inkml:trace>
  <inkml:trace contextRef="#ctx0" brushRef="#br0">24098 13741 9280,'6'-8'863,"4"1"1,7 7-771,3 0 1,3 0 0,-2 0 0,2 0-394,2 0 1,7 0 0,3 0 0,1 0 299,-1 0 0,5 7 0,-4 1 0</inkml:trace>
  <inkml:trace contextRef="#ctx0" brushRef="#br0">24903 13525 8916,'5'-16'1122,"0"-3"-1223,0 3 0,-7 1 0,-1 14 0,-3 7 505,-2 9 1,3 7-1,-3-1 1,0 3-646,0 6 0,5-1 0,-2 4 0,3-2 241,2-2 0,0 6 0,0 2 0</inkml:trace>
  <inkml:trace contextRef="#ctx0" brushRef="#br0">24026 11223 9844,'-2'-15'0,"-1"-1"0,-3-1 143,-2-2 1,4-1 0,-2 8 1019,0 2 64,4-3-836,-4 12-259,6-6 0,1 9 0,2 3 0,2 6 21,-2 6 1,4 1 0,-2 6-1,-2 2-183,-2 1 0,4 2 0,0-1 1,-2 0-211,-1-4 1,-2 1 0,0-4-1,0 0 132,0-1 0,0 0 204,0-6 0,0-8 1,1-6-248,4-8 0,-2-12 0,7-8 17,1-4 152,2-7 0,6 2 0,0-6 62,-1-1 5,4-5 0,-1 9 0,5-2 0,-4 7 63,-1 8 0,3 5 1,-5 7-1,-1 2 447,-2 4 0,-7 9 0,-1 11 0,-1 5-108,-4 3 0,-2 7 0,-1-2 1,0 3-342,0 2 0,0 1 1,0 2-1,0 2-620,0-2 1,5 0 0,0 0 0,0 3 368,1 1 0,2 9 1,7 6-1</inkml:trace>
  <inkml:trace contextRef="#ctx0" brushRef="#br0">26601 10906 24702,'-16'-1'0,"-3"-3"0,-5 1 370,-3 5 0,-4 12 0,-4 18 0,-10 15-462,18-18 1,-1 2 0,-1 8 0,0 2 0,-2 3 0,1 2 0,2 0 0,2 2-2,1 0 1,2 2 0,3 1-1,2 2 1,1-4 0,2 1 0,1 1-1,2 2-100,2-2 0,1 2 1,0 1-1,2 0 1,0 1-1,1 1 0,0 1 1,1 1 83,0 2 0,0 0 0,3-4 0,1-1 0,0 2 0,0-2 0,4-2 0,1-2-67,2-3 1,2-1-1,4-4 1,2-2-1,-1-1 1,1-1-1,18 34-33,0-7 0,0-7 1,0-6-1,3-4-582,2 1 0,-4-12 0,4 1 0,-2-9-321,-3-6 1,-1-3 0,-4-9 0,-3-2 1111,-5-5 0,-1 1 0,1-1 0,3 0 0</inkml:trace>
  <inkml:trace contextRef="#ctx0" brushRef="#br0">27133 11957 9701,'-14'-29'0,"-2"2"0,-2 3 0,-2 4 50,-3 5 0,2 0 0,-6 1 2422,-3-1-2094,-2 7 1,3 2-1,0 6 1,1 2 2,-1 2 1,-5 6 0,1 11 0,1 6-210,1 5 1,7 9 0,2 1 0,1 4-43,4 1 1,5 2 0,4-1-1,2 0-86,3 2 1,8-10 0,6 1-1,6-4 75,7-5 0,5-2 0,3-1 0,3-2-31,2-3 0,1-8 0,6-8-370,-1-1 160,0-2 1,0-5 0,2 0-1820,3 0 1278,-3-7 1,6-6-1,-5-7 747,2-3 1,0-7 0,-5-7-1</inkml:trace>
  <inkml:trace contextRef="#ctx0" brushRef="#br0">27522 11971 13762,'-15'2'0,"3"2"-208,2 6 1,-1 9 0,4 5 0,1 5-95,0 4 1,-4 4-1,5 8 1403,2 3-869,2-3 0,1 4 1,1-6-1,4-1-254,5-4 1,-3-2-1,1-9 1,0-5-186,0-7 0,-3-3 366,5-7 0,-5-8 1,3-10-1,-2-8-247,-3-6 0,4 0 0,-1-13 0,0-3 13,1-3 1,4-4-1,-1 2 1,2-5-143,3-3 1,-1 5 0,1 3 0,1 3 204,3 2 0,-3 6 0,4 7 223,1 9 1,-5 9-1,3 13 1,-4 5-37,-6 9 0,3 7 0,-8 12 0,0 4 293,-3 4 1,1-2 0,1 0 0,2 1-667,-2-1 0,0-5 0,2 2 0,3 0-343,0 0 1,5-4 0,-4 4-1,6-3-933,4-7 1448,-3 2 0,11-7 1,-5 7-1</inkml:trace>
  <inkml:trace contextRef="#ctx0" brushRef="#br0">28140 12100 10065,'0'-14'0,"0"0"0,2-1 0,3 3 501,4 2 1,6-3 0,4 5-1,5-1 550,3-1 0,7 7 1,1-2-1,2 3-886,3 2 0,1 0 0,1 0 0,-4 0-764,-4 0 1,-1 0 0,-2 0 619,-4 0 1,-2 0 0,4 0 0</inkml:trace>
  <inkml:trace contextRef="#ctx0" brushRef="#br0">28543 11698 14054,'-9'4'-149,"-1"1"0,5 2 1,-3-1-1,0 8 278,0 9 1,4 6-1,-4 4 1,1 7 400,4 6 0,-3 1 1,1 4-1,2-1-657,1-4 1,2-1 0,0-4 0,2-1-490,2-1 1,-2-7-1,4 3 1,1-3-1221,2-4 1790,-2 4 1,12-9-1,-3 6 1</inkml:trace>
  <inkml:trace contextRef="#ctx0" brushRef="#br0">29464 11813 8580,'-19'-19'-21,"0"-1"0,-5 3 1,3 7-1,-1 9 280,-4 9 1,-6 3 0,-3 13 0,0 1 178,0 3 0,6 7 1,6 3-1,3 2-138,2-2 0,8 9 0,6-4 0,2 0-45,2-3 0,6 0 0,4-5 0,4 0-95,6 1 1,-3-8 0,7-5 0,2-3-83,1-2 0,6-4 0,1-4 0,-2-5-499,-2-4 1,4-1 0,1-1 0,0-4-350,0-5 1,4-9 0,-6-3 0,-1-4 769,-1-2 0,4-4 0,2-12 0</inkml:trace>
  <inkml:trace contextRef="#ctx0" brushRef="#br0">29896 11338 8579,'-7'-14'0,"-2"1"384,-4 3 0,3 5 0,1 10 1,-1 6 77,2 7 0,-3 3 0,5 4 0,-1-1-775,1 2 1,-4 6 0,5 0-1,2-3-189,2-4 0,1-1 0,0 7 502,0 2 0,6-3 0,2 6 0</inkml:trace>
  <inkml:trace contextRef="#ctx0" brushRef="#br0">30097 10690 12063,'14'-4'0,"1"-1"0,-1 2 1392,1 1-923,-1 2 1,5 3-1,0 7 474,-1 9-723,4 7 1,-6 9 0,5 5 0,-2 6-9,0 7 1,5 4 0,-4 6-1,-3 6-123,-1 6 1,3 3 0,-9-37 0,-2 1 0,0-1-1,-2 0-64,0 0 1,0 1-1,2 38 1,-3-39 0,1 1-1,-2 1 1,0 0-200,-1 2 1,0 0-1,0 0 1,-1 1 0,-2-3-1,0 0 1,-1 0-1,0-1-167,-1-1 0,0-1 0,-2 2 0,0-2 0,-12 33 0,-4-2-298,-4-1 0,-8-4 0,-4 2 0,15-32 0,0 0 628,-3 2 0,-1 0 1,-5 0-1,-1 0 0,-2-2 1,0 0-1</inkml:trace>
  <inkml:trace contextRef="#ctx0" brushRef="#br0">26745 14158 8544,'0'-14'0,"0"-1"-107,0 1 238,0 6 0,2 1 1,4 7-1,7 2 162,4 3 1,4 9 0,-2 10 0,5 5-73,3 5 1,1 4 0,-3 8 0,-2 4-90,-3 1 0,0 2 0,-6 6 0,-1 3-143,-4 5 1,-2 4-1,-7 1 1,-2 0-58,-3 0 1,-3 4 0,-8 1 0,-1-3-14,-2-6 1,-7 3 0,2-4 224,-3 3-147,-2-4 0,2-2 1,1-8 175,2-4-196,7-2 1,-9-4 0,9-3 0,2-7-146,4-9 1,8-6-1,-4-7-612,1 0 1,6-7 363,0-7 1,0-2-1,5-7 1,-4-3 415,-1 0 0,7-9 0,1-2 0</inkml:trace>
  <inkml:trace contextRef="#ctx0" brushRef="#br0">26529 16057 8317,'34'-6'0,"1"-4"0,2-3 0,3-1 15,1 0 0,9-5 0,2-2 0,4 0-91,2 0 0,-2 2 76,-3 5 0,-4-7 0,-6-2 0</inkml:trace>
  <inkml:trace contextRef="#ctx0" brushRef="#br0">22688 16705 8439,'-15'8'0,"1"-2"0,0-1-178,-1 0 1,3 6 0,2-2 1662,5 4-1043,4 2 0,2-1 0,4 0 0,8 1-111,9-1 1,5 1 0,16-1-1,9-1-157,7-4 0,6-2 0,9-7 0,3 0-86,4 0 1,-39-3-1,1-1 1,0 0-1,0-1 1,0-1-1,0-1-186,1 0 1,-1 0 0,35-6-1,-6 2 1,-10 3-491,-7 1 1,-6 2 0,-9 5 0,-6 0 587,-10 0 0,-7 7 0,-2 1 0</inkml:trace>
  <inkml:trace contextRef="#ctx0" brushRef="#br0">23378 16935 8487,'-24'0'144,"0"0"1,7 6 0,-2 6-1,3 5 250,1 7 1,1 10-1,0 6 1,-1 4 293,1 4 1,-1 7 0,3-4-456,2 0-275,-3 5 0,12-16 0,-4 2 0,3-6-176,2-4 0,0-6 0,2-4-726,3-1 617,-4-2 0,10-4 1,-4-1-1,-1 0-1094,1 1 1421,4-7 0,3-2 0,9-6 0</inkml:trace>
  <inkml:trace contextRef="#ctx0" brushRef="#br0">23824 16877 8529,'-22'-8'0,"1"4"0,2 4 445,0 4 0,-7 12 1,2 12-1,-3 7-311,-2 6 0,2-6 1,3 9-1,7-3 26,5 1 0,6 1 1,8-2-1,2-2-276,6-6 1,14-2 0,6-4 0,6-1-300,4-2 1,1-12-1,2 3 415,0-2 0,7-1 0,1 3 0</inkml:trace>
  <inkml:trace contextRef="#ctx0" brushRef="#br0">24242 16964 8362,'-10'9'179,"0"2"1,1 5 202,1 7 0,-5 10 0,3 6 0,-2 4-132,-3 5 0,1-2 0,1 4 0,4-4-258,4-4 0,3-10 0,2-3 0,2-9-87,3-4 1,-2-8 0,6-3 0,3-5-30,0-5 0,4-7 0,2-9 0,3-2-49,1-2 1,0-7 0,2-3-1,-3-1-154,0 1 0,-5-3 0,3 4 1,-3 2 296,-1 2 0,-6 8 0,1 2 728,1 4 0,-3 12-366,1 8 1,-5 6 0,0 12 0,-2 1-209,-2-1 1,5 1-1,0 2 1,-2-2-456,-2-3 1,4 6-1,0-4 1,-2 1-1571,-1-4 1901,-2 3 0,6-6 0,2 5 0</inkml:trace>
  <inkml:trace contextRef="#ctx0" brushRef="#br0">24745 16762 8477,'15'0'0,"1"2"0,1 3 0,2 6 619,-1 6 0,3 14 0,-1 10 0,1 7-78,0 4 1,-2 5 0,-6 5-1,-2-1-662,-1-2 0,-7-8 0,2-3 1,-5-3-123,-5-2 1,-5-4-1,-9-3 1,-5 0-1608,-3-4 1850,-2-8 0,-6 3 0,-2-5 0</inkml:trace>
  <inkml:trace contextRef="#ctx0" brushRef="#br0">25249 16992 8430,'0'-14'-420,"0"0"621,0-1 1,6 7 0,4 2 0,2 1 757,3 0 1,6 1-1,3 4 1,4 0-440,6 0 1,-2 0 0,6 0 0,2 0-534,2 0 0,1 0 0,-1 0 0,-2 0-814,-2 0 1,-6 4-1,1 3 827,-2 1 0,-9 1 0,-1 6 0</inkml:trace>
  <inkml:trace contextRef="#ctx0" brushRef="#br0">25292 17165 8650,'-8'-6'88,"3"-4"0,10 4 0,6 1 1,7 3 750,6 2 1,8 0 0,3 0 0,3 0-487,7 0 1,4 0 0,9 0 0,0 2-938,-1 3 0,4-2 0,-2 5 584,-3-2 0,5 6 0,4-4 0</inkml:trace>
  <inkml:trace contextRef="#ctx0" brushRef="#br0">27436 16633 8327,'-5'-15'0,"0"1"0,2 0 97,1-1 0,-4 1 1,-2-1 543,0 1 1,-3 4-1,4 2 1,-1 0-195,-3 0 1,-3 5 0,-4-2 0,-3 5-186,-1 5 0,-2 5 0,-7 11 0,0 7-98,-3 9 1,-1 5-1,3 4 1,0 4-29,5 2 0,6 6 0,11-8 0,6-1-149,2 1 1,5 1 0,7-8-30,9-6 122,13-5 1,5-10 0,7-3-94,4-3-68,-3-1 0,5-7 0,-7-4 0,0-2-22,0-2 0,3-2 0,-1-4 1,-3-7-862,-1-4 1,-5-7 963,-3 5 0,4-13 0,0 1 0</inkml:trace>
  <inkml:trace contextRef="#ctx0" brushRef="#br0">27867 16647 8477,'-1'-13'667,"-4"4"-386,-3 2 0,-5 14 1,2 6-1,1 7 175,-1 9 0,-2 10 1,0-1-1,2 5-191,2 5 1,5-2 0,0 6 0,2-3-30,2-3 0,0-2 1,2-8-1,1-5 232,2-6 0,4-7 0,-2-1-502,1-5 1,-4-6 0,4-8 0,0-2-921,0-6 1,0-9 0,4-5 0,-4-3 743,-2-2 1,5-5 0,-1-1-277,3-2 370,-5-1 1,4-5 0,-2 0 0,1 1 105,-1 4 1,2 3-1,-2 6 1,3 2 580,1 3 1,1 5-190,-1 9 1,-4 16 0,-2 14 0,-2 7-145,-3 6 0,-1 4 0,-2 6 0,0 0-208,0 1 1,0-3 0,0-3 0,1-4-68,4-4 1,-2-1-1,5 0 1,0-2-457,0-3 1,-3-3-1,5-8-1833,1-4 1227,2-2 1099,1-7 0,0-7 0,1-1 0</inkml:trace>
  <inkml:trace contextRef="#ctx0" brushRef="#br0">28140 16230 8371,'7'-13'0,"2"4"0,4 4 531,2 3 0,-6 2 1,1 2-1,-1 3 543,-1 4 0,0 4 0,-4 3-313,0 3-666,1-3 1,0 10 0,1-6 0,1 1 60,-1 0 1,5-2-1,-1-4-222,3-1 35,1 0 1,0 1 0,1-1-1,-1-1-51,1-3 0,-6 1 0,1-7 0,1 0 28,2-3 0,1-1 0,1 0-144,-1 0 1,5-1-1,0-3 1,1 0-1076,0 0 0,1-2 0,5 1 1273,-2 2 0,0 2 0,4 1 0</inkml:trace>
  <inkml:trace contextRef="#ctx0" brushRef="#br0">28515 16849 8050,'14'0'0,"0"-2"46,1-3 1,4 2-1,2-5 1,-1 2 698,1 2 1,5-2-1,-2 1 1,3 2-80,2 1 0,1 1 0,2-2-994,2-2 265,-1 0 0,-4 5 0,-2 0-1999,-3 0 1080,3 0 982,-11 0 0,5 6 0,-7 2 0</inkml:trace>
  <inkml:trace contextRef="#ctx0" brushRef="#br0">28773 16561 8439,'-14'1'624,"1"6"-90,4 7 0,2 7 1,7 9-1,0 4-59,0 4 1,0 5-1,0 4-1122,0 1 467,0 6 0,5-9 0,2 4 1,1-2-411,3-4 0,1 2 590,3-12 0,-1 7 0,1-3 0</inkml:trace>
  <inkml:trace contextRef="#ctx0" brushRef="#br0">29507 16748 8736,'-19'-27'0,"-2"4"0,0 9 416,1 8 0,-4 4 1,3 4-1,-1 2-136,-4 6 1,-1 4 0,0 6-1,3 2-162,4 0 0,4 10 1,4-3-1,2 3 26,5 3 1,4-4-1,2 4 1,4-2-67,5 1 0,9-2 0,5-7 1,5-2 83,4-2 1,2-2 0,5-6-973,-1-4 443,-1 4 0,0-11 1,1 2-1387,1-2 1441,-5-8 0,-2-2 312,-9-7 0,4-6 0,-6-1 0</inkml:trace>
  <inkml:trace contextRef="#ctx0" brushRef="#br0">29766 16230 8244,'-6'-13'1269,"-4"4"-878,4 2 0,-5 9 0,4 4 0,-1 7-59,-3 5 1,3 12 0,0-1 0,2 1-507,2 0 1,3 4 0,1 0 0,0-1 173,0 2 0,6 2 0,2 6 0</inkml:trace>
  <inkml:trace contextRef="#ctx0" brushRef="#br0">29968 16590 8410,'-2'14'0,"-1"0"202,-2 1 1,0 6 0,5 3 0,0 4 360,0 6 0,0 3 0,0 6 0,0 0-373,0 0 1,5-1-1,1-2 1,1-4-319,-1 0 0,4-4 0,-4-8-14,2-5 0,-3-5 0,3-6 224,-2-8 1,-1-6 0,-5-10-1,0-3-122,0-5 0,0-4 0,0 0 1,2-3 86,3-2 1,-2-4 0,6-5-363,3 4 197,-6-4 0,5 7 0,-4-5 16,0 2 53,3 6 1,0 3 0,-1 10 656,2 3-330,-4 8 1,6 2 0,-5 7 0,1 4 227,1 5 0,-2 9 1,3 6-1,-1 6-235,1 2 1,-3 2 0,1-3-1,1 2-747,-2-2 0,3 3 0,-4-1 0,1-2-2844,3-2 3320,-5-1 0,7 0 0,-5-1 0</inkml:trace>
  <inkml:trace contextRef="#ctx0" brushRef="#br0">30543 16647 8496,'2'-14'0,"1"-1"499,2 1 0,6 4 0,-2 2 1,6 2 3,4 3 1,3 1 0,7 2-1,2 0-139,2 0 1,-1 0-1,5 0-1005,-2 0 470,5 0 1,-14 0 0,2 0-1897,0 0 1078,-8 7 989,1 1 0,-13 6 0,-2 0 0</inkml:trace>
  <inkml:trace contextRef="#ctx0" brushRef="#br0">30572 16921 8563,'6'-13'1905,"4"3"-1586,3 5-241,7 4 0,4 1 0,8 0 0,4 0-152,0 0 1,3 0 0,5 0 0,3 0 73,1 0 0,0 0 0,-5 0 0</inkml:trace>
  <inkml:trace contextRef="#ctx0" brushRef="#br0">31636 16302 8280,'8'-24'231,"-3"0"1,-3-5 0,-2 10 0,0 1 596,0 2 0,-2 2 0,-3 1-227,-4 4 1,-6 2-1,-2 7 138,-2 0-569,0 7 0,-2 2 0,-3 9 123,-3 1-145,-2 13 0,0-6 0,2 12 0,3 0-72,5-1 1,-2 6 0,2 0-225,1 8 44,2-1 0,8 4 0,3-4 1,4 3-39,1 6 1,-5 3 0,0 5 0,4-4 42,4-4 1,0-8 0,7-3-1,1-5 44,2-4 1,1-11 0,2-9 0,3-4 3,5-6 1,2-2 0,-1-7-1,-1 0-3,2 0 1,6-7-1,1-2 1,-1-6 59,-1-4 1,-3-3 0,1-7 0,-2-1 232,-3-4 1,4-3 0,-6-7 267,0-4-416,-1 3 0,-8-9 1,-2 2-52,-1-4-32,-7 9 1,3-16 0,-7 10 0,-6-3-23,-7-1 1,-2-4-1,-8 4 1,-2 5-33,-1 6 1,-6 6 0,-3 5 0,3 9-139,3 9 1,-1 1 0,12 13 0,1 4-1270,2 7 1,4 11 0,2 5 1452,5 4 0,-3 7 0,0 1 0</inkml:trace>
  <inkml:trace contextRef="#ctx0" brushRef="#br0">31392 16748 9000,'-13'-2'0,"2"-3"771,1-4 0,9 1 0,1 0 0,9 2-278,9 2 1,-1 3 0,7 1 0,2 0-214,1 0 1,-3 0 0,0 0 0,2 0 6,1 0 1,-3 1-1,0 3-1523,1 0 1236,3 1 0,0 2 0,1 0 0</inkml:trace>
  <inkml:trace contextRef="#ctx0" brushRef="#br0">32068 16345 9713,'-16'0'0,"-3"0"0,-5 0 0,-2 2 646,2 2 0,-1 6 1,4 9-1,0 5-147,0 3 0,2 9 1,6 2-392,4 3-62,3 3 1,7 4 0,4 0 0,6-2 13,7-1 0,-2-7 1,4 0 13,1 2-328,-5-4 0,10-3 0,-7-7 0,0-4-560,2-1 0,-5 3 1,3-5-1,-3-1 814,-2-2 0,1-2 0,-1 0 0</inkml:trace>
  <inkml:trace contextRef="#ctx0" brushRef="#br0">32370 16503 8533,'-14'2'0,"-1"1"0,-1 5 0,0 3 531,2 5 0,-4 13 1,9 3-1,-4 6-72,-1 7 1,6 6 0,3-1 0,3-1-305,2 1 1,0-8 0,2-7 0,1-3-257,2-4 1,6-4 18,-1-14 1,1-5-1,-2-10-240,-4-5 0,-2-7 0,1-6 0,2-2 115,2-5 0,-3-4 0,3 0 1,0-4 148,0-4 1,1 1 0,4 1 208,-3 2-140,3 6 1,-7-8 0,5 6 0,-1 4 130,1 4 0,2 2 1,1 10 146,1 6 0,-1 5 0,0 4 1,1 6-55,-1 7 0,0 7 1,1 7-1,-2 1-72,-4 0 1,2 5 0,-6-1 0,-2-1-95,-1-2 1,-2-1 0,0 0-1,0 0-396,0 0 1,-6-5 0,-2 0 0,0 0-1125,3-2 1,-2-1 1450,3-7 0,-1 0 0,5 1 0</inkml:trace>
  <inkml:trace contextRef="#ctx0" brushRef="#br0">32687 16172 8032,'0'-14'0,"0"0"0,0-1 1470,0 1 1,6 6-822,4 3 1,2 3-1,3 4 1,-1 3-482,1 4 0,-6 6 0,1 2-395,1 3 125,-5 5 1,1-7 0,-7 4 0,0 0 5,0 1 1,5-4 0,-1 3 0,0-1-2,-3-3 0,-1-7 0,2-1 0,1 1 55,2 2 1,6-5-1,-1-4-263,2-2 0,3-4 1,-1-2-1,1-6-287,-1-3 1,5 4-1,0-3 1,-1-2-1496,-2-4 2087,5-1 0,-5-2 0,4-1 0</inkml:trace>
  <inkml:trace contextRef="#ctx0" brushRef="#br0">33018 15885 8089,'0'-15'637,"0"6"67,0-1 0,1 8 1,4 2-1,5 8-215,2 5 1,3 8 0,1 5 0,1 4-171,3 4 0,4 5 0,-4 1 46,3 7-193,1-2 0,-2 11 1,-3-4 53,-3 4-247,-8 2 1,-1-1-1,-7 2 1,-2 2-336,-3 2 1,-9-6 0,-10-4 0,-3 1-670,-2 2 1,0 2-1,0-1 1,-1 2 1024,-4 4 0,-2-4 0,-8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13106 3914 8139,'-9'-12'0,"1"-2"964,1-2-314,-4 6 1,9 6 0,-2 8-273,2 6 0,4 9 0,1 5 0,3 3 0,2 4 0,3 1 1,2 3-1,2 0 0,-1 0 0,0-3 0,1-1 0,-1-1 1,1 0-1,-3 1 0,0-6 0,-3-1 0,2-5 118,2-3 1,1 0 0,1-11 0,-1-2 0,1-1-1,-1-4 1,2-4 0,2-8 0,4-10 0,4-10-1,6-9 1,3-10 0,6-8-512,-18 28 0,1-1 0,-1-2 0,0-1 0,4-3 1,0 0-1,3-4 0,-1 0 0,3-2 0,0-1 0,2-2 1,0 1-1,-2-1 0,1 2 0,-2 1 0,0 2 1,-2 6-1,-2 1 0,21-22 0,-9 16 0,-9 12-9816,-4 11 8826,-9 10 1005,-2 10 0,-3 14 0,-4 9 0</inkml:trace>
  <inkml:trace contextRef="#ctx0" brushRef="#br0">15034 5597 8587,'5'-29'0,"1"0"0,2 1 0,2 1 526,-2 3 1,3 3-1,-5 6 1,2 3-1,2 0 1,0 4 0,-1 4-1,1 5 1,-2 7-1,-2 7 1,-1 4 0,1 5-1,1 3-295,-1 2 1,-1 1 0,-3 2 0,1 3 0,2 2 0,-1 1 0,1-1 0,1-3 0,1-4 0,1-1 0,-2 0 0,2-2 0,0-3 0,3-5-51,2-3 0,-3-8 0,1-3 1,3-4-1,4-1 0,1-3 0,2-6 1,3-11-1,5-7 0,3-6 0,3-6 1,3-4-1,5-5 0,5-5-132,3-3 0,-21 25 1,0-2-1,2-1 0,1 0 1,1-3-1,-1 0 0,2-2 1,-1-2-1,2 0 1,2-1-1,1-3 0,1 1 1,3-1-1,-1 0 0,1 1 1,1 0-1,-2 4 1,0 0-1,-2 4 0,-1 0 1,-4 4-1,-2 2 0,23-23-1000,-9 7 0,-9 15 0,-14 7 1,-5 8-1,-3 7 0,0 2 1,2 3 950,1-1 0,6 0 0,-2 5 0</inkml:trace>
  <inkml:trace contextRef="#ctx0" brushRef="#br0">11984 7007 8219,'0'-14'78,"0"-1"341,0 1 1,2 1-1,1 5 1,3 8 0,1 8-1,1 5 1,0 3-1,1 1 1,1 4 0,-2 0-1,0 1 1,0-1-1,1 2 45,-1-1 1,5-4-1,-5 1 1,2-2-1,-1 1 1,2 1-1,2-1 1,0-2 0,-2-2-1,-1 0 1,1-1-208,2-3 1,1 1-1,1-6 1,-1-4-1,0-4 1,1-6 0,-1-4-1,1-2 1,-1-1-1,2-3-54,3-5 0,3-4 1,9-6-1,1-4 1,3-6-1,3-4 1,7-4-1,5-4 1,2-2-1,0 1 1,-3 1-1,-3 3 1,-1 5-1,-5 5-432,-6 4 1,-2 6 0,-15 9 0,-2 5 0,-4 3 0,0 1-1,0 1 1,0 1 0,-3 2 0,0 3-3497,0 2 0,-4-1 3725,0 2 0,4 10 0,0-3 0</inkml:trace>
  <inkml:trace contextRef="#ctx0" brushRef="#br0">13077 7813 8221,'0'-15'0,"2"1"670,3 0 1,-4-1-1,4 4 1,-3 6 0,-4 10-1,-3 8 1,-6 6 0,-5 5-1,-5 3-325,-1 2 0,-7 6 1,-6 2-1,-2 3 1,-3 1-1,-1 4 1,-2 0-1,-2 0 1,-1-2-1,-2 0 1,1 0-1,4-1 1,5-5-1,4-7 1,5-6-2218,5-3 1,4-2-1,7-5 1872,3 1 0,10-20 0,8-5 0</inkml:trace>
  <inkml:trace contextRef="#ctx0" brushRef="#br0">12387 7770 8247,'-8'1'591,"5"4"0,7 6 0,11 5 0,7 5 1,7 1-1,5 4 0,6 1 0,6 4 1,8 0-1,5 3-122,4-2 0,-1 0 0,-6 0 0,-3 2 0,-7-2 1,-6-4-1,-8-2 0,-6-4 0,-7 1 0,-3-3 0,-2 3 1,1-4-1,-3-1-1157,-2-6 0,3 0 0,-4 2 1,4-1-1,0-2 688,-3-1 0,-10-1 0,-8 5 0</inkml:trace>
  <inkml:trace contextRef="#ctx0" brushRef="#br0">12416 9525 8775,'-8'-14'0,"1"1"0,2 2 1442,1 1 0,-1 5-1187,5-4 1,0 7-1,0 2 1,0 8 0,1 5-1,3 3 1,2 3 0,0 3-1,2 2 1,-1-1 0,1-1-1,-2 1 1,2 0 0,0 1-1,2 0 1,-2 0 36,-3-1 1,1 2 0,0-4 0,1 0 0,1 0 0,-2-4 0,2-1-1,0-1 1,2-1 0,-1-1 0,1-2 0,1-3 0,2-2 9,1-2 0,-4-3 0,-1-2 0,3-4 1,0-5-1,3-4 0,-1-5 0,2-5 1,2-3-1,3-2 0,1-2 0,4-2 0,2-6-259,6-2 1,-2-4 0,6-1 0,4-5 0,3-4 0,4-4-1,2 0 1,2 1 0,-2 4 0,-1 3 0,-4 1 0,-3 6-1698,-6 4 1011,-5 4 1,-8 12-1,-2 2 1,-1 1 0,-5 4-1,-3 2 1,-4 4 642,3 2 0,0 5 0,3-2 0</inkml:trace>
  <inkml:trace contextRef="#ctx0" brushRef="#br0">3769 11539 8639,'0'-14'406,"0"0"1,2 9 0,1 8 0,3 11-1,1 7 1,-1 5 0,-1 1 0,0 2-145,-1-1 0,3 1 0,-4 0 0,2 0 0,-2 0 0,0-2 1,0-2-1,2-2 0,-2-3 0,-1-2-175,-2-2 1,0-14 0,0-9 0,0-9 0,2-8-1,1-3 1,3-3 0,2-2 0,2-3 0,-1-2-1,1-2 1,1 1 0,2 1-101,1 2 0,1-3 0,-1 4 0,1 2 0,-1 3 0,2 5 0,0 5 0,0 5 0,-3 4 1,-1 6-1,1 4 0,0 6 129,-3 8 1,-4 2-1,-4 8 1,1 2-1,2 1 1,-2 2-1,-2 0 1,-1 1-1,0 2 1,0 1-1,0 1 1,0 0-1,0-1-177,0-1 0,0-3 0,2-3 1,3-4-1,4-1 0,4-4 1,2-1-1,-1-1 0,2-3 0,2-2 1,2-5-1,1-4 0,1-1-3697,1 0 3021,1 0-1,-2-4 738,-3-1 0,4-6 0,-1 3 0</inkml:trace>
  <inkml:trace contextRef="#ctx0" brushRef="#br0">3294 12273 8156,'-27'0'0,"3"0"389,5 0 0,3 0 0,3 2 0,5 1 0,10 2 0,11-2 1,11-1-1,8-2 0,8 0 0,6 0 0,8 0-33,7 0 0,0 0 0,4 0 0,1 0 0,1 0 0,7 0 1,4 0-1,2-2 0,-2-1 0,-1-2 0,0 2 0,-1 0 0,-1-1 1,-1 0-374,-4 0 0,-7-2 0,-1 0 0,-4-1 0,-6 1 0,-5 1 0,-7 0 0,-8 0 0,-7 2 0,-4 2 0,-2 1-2607,0 0 1009,-6 0 1,-8 0 1614,-10 0 0,-3 0 0,-6 0 0</inkml:trace>
  <inkml:trace contextRef="#ctx0" brushRef="#br0">3352 12949 8379,'-14'-14'0,"1"0"0,2-1 412,1 1 0,7 9 0,0 8 0,6 12 0,5 5 1,1 8-1,1 2-168,1 4 0,2 6 0,1-2 0,1 2 0,-3 0 0,0-2 0,-4 2 0,0 0 0,-2 0 1,2-2-1,-2 1 0,1-2 0,-4-4 0,-1-4 0,-2-3-125,0-3 1,4-5 0,3 0 0,1-7 0,3-6 0,0-5 0,0-7 0,-1-6 0,1-6-349,2-3 1,3 3 0,2-4 0,1 1 0,-2 0 0,1-4 0,-1-1 0,4-2 0,0 0 0,1 2 0,-1 0 0,2 1 0,-3-1 0,3 2-14,-1-3 0,-3 3 0,4-1 0,-3 4 0,-4 1 0,-3 3 0,-5 3 0,-1 0 0,-4 1 0,-2-1 388,-1 1 0,-6 8 0,-4 6 1,-2 8-1,-3 6 0,1 5 0,-1 4 1,1 0-1,0 1 0,-1 2 0,3 1-52,2 2 1,-1-2 0,6-1 0,2-4 0,1-1 0,2-3 0,0-3 0,0 0 0,2-1 0,3-1 0,4-5-53,4-8 1,1-2 0,1-7 0,-1-2 0,-1-2 0,-2-3-1,-1-2 1,1-1 0,0 2 0,0 1 0,-1 1 0,-1 1 0,1 1-124,0 3 184,-7 4 1,10 1-1,-4 2 1,2 6 0,1 8-1,-4 9 1,0 4 0,0 4-1,1 6 1,1 3-1,-1 3 128,2 1 0,-3 7 0,0 0 0,-1 0 0,-4 0 0,-1 2 0,-2-1 0,0 1 0,-2-4 0,-3-1 0,-4-2 0,-3-1 0,1-4-200,2-4 0,-1-9 0,-4-3 0,-1-1 0,1-5 0,0-5 0,-1-6 0,1-3 0,-1-2 0,1 0 0,1-2 0,2-3 0,3-6-136,2-6 1,-4-1 0,4-6 0,-1-1 0,1-4-1,3-3 1,1-2 0,2 1 0,0-3 0,2 0 0,2-3-1,4 3 1,2-1-634,0 0 1,-1 3 0,7-2 0,2 0-1,1 5 1,0 0 0,0 2 737,1 1 0,11-1 0,0 0 0</inkml:trace>
  <inkml:trace contextRef="#ctx0" brushRef="#br0">4316 13079 9538,'0'14'252,"0"1"0,0 1 0,1 3 1,3 6-1,2 6 0,0 2 1,1 1-1,-4 0 0,0-1 1,0-1-1,2-3 0,-2-5 1,-1-3-1,-2-2-228,0 0 1,0-8-1,0-11 1,0-8-1,2-6 1,1-5 0,2-7-1,-1-6 1,1-5-1,2-1 1,-1-2-167,0-5 1,6 2 0,-3-5 0,4 3-1,1 2 1,1 2 0,-1 1 0,2 4-1,2 4 1,2 7 0,1 4 0,0 8-1,-2 7 453,2 4 1,-5 13-1,3 5 1,-4 5-1,-4 5 1,-3 1-1,0 2 1,-2 1-1,2 2 1,-2 2 0,1-2-1,-4-2 1,0-1-220,2 0 0,-3-1 1,2 0-1,-2-3 1,0-1-1,1 0 1,2-2-1,-2-2 1,-2-4-1,-1-2 1,0 0-93,0 1 0,0-7 0,0-2 0</inkml:trace>
  <inkml:trace contextRef="#ctx0" brushRef="#br0">6129 12158 8376,'-13'-10'0,"2"2"397,1 2 0,8-4 1,4 6-1,11 0 1,9 3-1,7 1-297,5 0 1,2-5-1,9-1 1,1-2-1,4-3 1,0-1-1,-1 1 1,-3 3-1,-2 0 1,-6 2-1,-4-1 1,-6 4-1,-5 3 1,-9 5-101,-8 5 0,-17 9 0,-5 3 0</inkml:trace>
  <inkml:trace contextRef="#ctx0" brushRef="#br0">6201 12403 8417,'-23'8'0,"4"-2"0,3-1 309,2 0 1,7-1 0,9-4 0,9 0 0,10-1-1,4-2 1,7-4 0,3-2 0,7-6 0,3-2-207,3-1 1,0 2 0,-5 2 0,2-1 0,1 1-1,4 1 1,-1 2 0,1 3-104,-4 2 0,5-12 0,0 2 0</inkml:trace>
  <inkml:trace contextRef="#ctx0" brushRef="#br0">7481 11856 8054,'-2'-13'0,"-1"2"0,-3 3 162,-2 2 0,-2 7 1,-4 9-1,-1 6 1,1 6-1,0 8 1,-1 6-1,-1 5 1,0 4-1,0 5 1,5 1-1,3 3 0,5 2 66,1 2 0,4-3 0,3-2 0,4-5 0,6-3 1,2-2-1,4-1 0,0-4 0,1-4 0,1-6 1,1-4-1,0-4 0,0-4-116,1-2 0,2-6 1,2-3-1,0-4 0,-2-2 1,0-4-1,0-5 0,2-4 1,-2-5-1,-1-5 0,-1-3 1,4-4-1,3-2 366,2-6-465,-1-2 1,-9-2 0,0-1 0,2 0 0,-1-3 0,-2-1 0,-7 2-1,-7 0 1,-2-1 0,-4-2 0,-3-1 0,-5 2-194,-4 7 1,-11-1 0,-4 10 0,-3 3 0,-3 7 0,-4 6-1,-4 8 1,-4 5 0,-1 3 0,-2 0 0,-1 1 0,-2 6-1,2 6-67,1 4 0,3 9 0,3-2 0,2 3 0,2 2 0,4-1 0,7 0 0,8-3 0,5-1 0,1 0 0,2-2 0,4-1 0,4-2 426,4 1 1,4-1-1,7-5 1,1-1 0,3-2-1,5-1 1,3-1 0,2 1-1,0-2 1,1-2 0,2-2-1,3-3 1,0-1 158,1 0 0,8 0 0,-1-1 0,1-4 0,-3-5 1,-2-1-1,-1 0 0,-1 1 0,-4-1 0,-2 0-338,-3 1 0,1-3 0,0 5 0</inkml:trace>
  <inkml:trace contextRef="#ctx0" brushRef="#br0">8819 11482 8491,'0'-29'0,"0"2"0,0 1 995,0 2 1,-2 8 0,-2 2-728,-6 8 0,-3 7 0,-3 9 1,-5 12-1,-7 15 0,-9 17 1,-3 13-1,20-29 0,0 1 1,1 1-1,1 0 0,1 1 1,1 1-1,1 1 0,2 0 0,2 2 1,2 0-1,1 0 0,1 0 1,2-3-1,2 0 0,5 35 1,11-8-424,9-7 1,7-3-1,4-4 1,4-6-1,1-6 1,1-3 0,-1-3-1,1-3 1,-3-4-1,0-3 155,-5-3 0,0-3 0,-2-7 0</inkml:trace>
  <inkml:trace contextRef="#ctx0" brushRef="#br0">9279 12431 9187,'-14'2'0,"1"3"392,4 4 1,2 6 0,7 2 0,0 4 0,0 3-1,0 5 1,0 3 0,2 0 0,3-3 0,4-4-1,4-2 1,0-3 0,-2-2 0,-2-4-159,3-4 0,-4 1 1,1-6-1,2-3 1,2-6-1,3-7 1,2-8-1,1-10 0,0-9 1,2-10-1,1-8 1,1-6-1,-3-6-303,1-5 1,-12 33 0,-2-2 0,2-3 0,0-2 0,-2-2 0,-1 0 0,-2 0 0,0 1 0,-1-1 0,0 0 0,-1 2-1,-1 0 1,0 2 0,-2 0 0,-2-35 0,-2 13 0,0 16 0,1 14 0,-3 13-277,-1 7 0,5 10 0,-2 7 0,4 8 370,1 5 0,1 0 0,6-2 0,5-3 0,8-2 0,4-1 0,4 0 0,6 0 0,3-2 1,3-1-1,3-2 0,5-2 0,3-1 16,0-2 0,0-6 0,-4 3 0,1-2 1,0 1-1,-2-1 0,-3 0 0,-6 2 0,-5 0 1,-3 2-1,-1 0 0,-1 2-41,-3 3 0,4 1 0,-6 0 0</inkml:trace>
  <inkml:trace contextRef="#ctx0" brushRef="#br0">10013 11913 8066,'-22'7'0,"4"4"316,7 7 0,0-1 0,6 7 0,2 3 0,1 5 0,2 5 0,2 0 0,2-2 0,4-1 0,2-1 0,-2 1 0,-2-2 0,-1-2 0,0-4-35,0-4 1,1-4-1,-1-12 1,3-9-1,2-12 1,-1-5-1,1-6 1,-1-3-312,1-4 1,0-4 0,2-6 0,0 1 0,-3 2 0,2 2 0,2 0 0,2-1 0,-1 2 0,0 2 0,2 5 0,2 6 0,1 8 124,-1 5 1,-1 8 0,1 1 0,-1 10 0,-2 11 0,-4 7 0,-1 4 0,-1 4 0,-1 4 0,-1 2 0,-4 0 0,-2-2 0,-1 4-519,0 4 0,0-4 0,0 4 1,0-1-1,2-4 0,1-1 1,2-3 422,-2-5 0,5 2 0,0-12 0</inkml:trace>
  <inkml:trace contextRef="#ctx0" brushRef="#br0">10732 11093 8386,'15'-20'0,"1"4"0,1 6 282,3 4 1,0 2 0,-2 11 0,3 9 0,-1 11 0,1 10 0,-2 6 0,1 6 0,0 9 0,1 8 0,0 7 0,-3 5 0,-10-36 0,-1 0-180,1-1 1,-1 1-1,-2-1 1,-1 1-1,1 1 1,-2 0-1,1 1 1,-1 0-1,-1 1 1,-1 0-1,0 0 1,0 1 0,-1-1-1,0 1 1,-1-1-1,0 1 1,-1 0-1,-1 1 1,-1 0-1,-1 0 1,-2 0-1,-1 0 1,0-1-1,-1-1 1,-1-2 0,-1-1-728,0-2 0,0 0 0,-1-1 0,0 0 624,-2 0 0,-1-1 0,-5 5 0,-2 1 0,0 3 0,-1 0 0</inkml:trace>
  <inkml:trace contextRef="#ctx0" brushRef="#br0">4747 14892 7953,'-9'-18'0,"1"2"0,1 3 349,4 1 1,2-1-1,1 2 1,0 6-1,0 10 1,1 7 0,2 6-1,4 3 1,-1 1-1,2 4 1,-1 1 0,1 2-198,0 0 0,0-1 0,3-1 0,-2-1 0,1-4 0,-2-1 0,-2-2 1,-1 1-1,2-3 0,-1-7-295,0-13 0,-1-12 0,-3-17 0,1-5 0,3-6 1,1-3-1,1-2 0,0-2 0,3 1 0,2-1 0,1 4 1,2 3-1,2 4 107,1 6 1,5 10-1,-5 9 1,0 8-1,0 4 1,1 5-1,-3 5 1,-2 8 0,-4 5-1,-3 6 1,0 4-1,-2 2 1,0 1 262,-2 1 1,2-5 0,-1 4 0,-2-4 0,-1-3 0,-2-1 0,0-4 0,0 1 0,0-3 0,0 1 0,0-3 0,0-2 0,0 0-2289,0 3-608,0-3 2669,0 5 0,-7 0 0,-1 1 0</inkml:trace>
  <inkml:trace contextRef="#ctx0" brushRef="#br0">4402 15582 8532,'-22'-12'278,"3"2"1,12 4 0,10 6-1,12 0 1,7 1 0,10 2-1,8 2 1,8-2 0,3-1-1,5-2 1,6-2 0,12-1 0,-33 0-1,1 0-48,3-1 1,0 0 0,1 2-1,0-1 1,-1-1 0,0-2-1,1 1 1,1-1 0,0 0-1,0 0 1,1-2 0,0 1-1,-1 1 1,-1-1 0,-3 2-1,0-1 1,34-3 0,-10-3-1,-10 1 1,-9 0 0,-9 3-979,-11 2 1,-7-1 0,-13 4 0,-8-2 747,-8 2 0,-11 8 0,-3 3 0</inkml:trace>
  <inkml:trace contextRef="#ctx0" brushRef="#br0">4560 16733 8476,'2'8'169,"1"-1"0,4-2 1,1-1-1,3 0 1,2-4 43,1-5 1,5-5 0,2-9 0,0-5 0,1-5-1,0-4 1,4-6 0,1-4 0,0-6 0,-1-9-1,-4-7 1,-2-6 0,-8-1 0,-5 0 0,-6-1-318,-1-4 1,0 16 0,-1 5 0,-2 15-1,-4 12 1,1 8 0,-2 7 0,1 6 0,-1 8-1,0 9 1,-3 9 0,0 8 252,1 6 1,-2 0 0,2 6 0,-1 4 0,0 2 0,3 6-1,1-1 1,4 1 0,1-4 0,2-1 0,0 0 0,0 1-1,0 2 1,2-3-511,3-5 1,4 0-1,9-7 1,3-1 0,1-3-1,4-5 361,1-5 0,2-3 0,-1-1 0</inkml:trace>
  <inkml:trace contextRef="#ctx0" brushRef="#br0">5438 16014 8362,'-16'-14'34,"-3"-1"1,3 7 0,-3 4 0,3 4 0,0 4 0,-3 8 0,-5 7 0,-4 8 0,0 6 0,0 4 0,3 2 0,2-1-1,1 0 191,0 2 1,9-6 0,0-4-1,5-6 1,5-3 0,3-5-1,5-5 1,6-9 0,5-9 0,5-7-1,1-4-307,4-2 0,1-1 1,0-3-1,-1 3 1,-4 2-1,0 1 1,-1 4-1,0 4 1,-4 4-1,-1 3 0,0 3 1,0 6-1,0 10 1,-4 11 354,-4 10 1,1 11-1,-4 6 1,0 6 0,0 2-1,-1 0 1,0 1 0,-3-3-1,-1-2 1,0-5 0,0-5-1,0-7 1,-1-6-107,-4-4 1,2-7 0,-7-2-1,-1-3 1,-2-4 0,-1-6-1,-1-2 1,-1-4 0,-1-2-1,-3-1 1,1-1 0,-1-4-1,-3-5-2667,1-2 0,-4-9 2500,7-3 0,-7-3 0,4-2 0</inkml:trace>
  <inkml:trace contextRef="#ctx0" brushRef="#br0">5755 16014 8329,'0'16'194,"0"3"1,0 5 0,0 5 0,-2 5 0,-1 4 0,-2 4 0,2 1 0,1-2 0,2-2 0,0-6 0,2-4 90,3-5 0,-2-5 1,5-8-1,0-3 0,-2-3 1,2-6-1,-2-9 0,2-8 1,-1-6-1,-1-4 0,-1-4 1,0-4-426,0 0 1,6-4-1,-3-7 1,1-1-1,3 2 1,2 3-1,4 4 1,-1 8 0,-1 5-1,0 8 1,2 7-1,3 6 1,-1 7 172,1 8 0,-2 2 1,-4 16-1,-1 3 0,-1 3 1,-2 3-1,-3-2 1,-2 0-1,-2-3 0,-1-1 1,0-3-1,2-1 0,0-1-3190,1-2 3157,2-6 0,6 2 0,1-5 0</inkml:trace>
  <inkml:trace contextRef="#ctx0" brushRef="#br0">6819 15309 9639,'0'-14'229,"2"4"1,3 2 0,6 2 0,6 2 0,7 1-1,5 0 1,3-2 0,3 2 0,2 2 0,3-1 0,0-1-1,0-2 1,-3 2-659,-2 1 1,-6 2 0,-7 0-1,-3 2 1,-6 3 428,-7 4 0,-4 4 0,-2 1 0</inkml:trace>
  <inkml:trace contextRef="#ctx0" brushRef="#br0">6733 15640 8876,'-15'0'389,"11"-5"0,8-1 1,14-1-1,8-1 0,4 2 1,5-2-1,7 0 1,6-3-1,1-2 0,2 0 1,1 2-1,2 1-278,2-1 1,-7 5 0,-4 0 0,-7 1-1,-2 0-111,-4 2 0,4 1 0,1 2 0</inkml:trace>
  <inkml:trace contextRef="#ctx0" brushRef="#br0">9193 14561 8887,'-13'-2'0,"2"-1"0,3 0 294,2 4 1,1 7-1,5 12 1,0 4-1,0 4 1,0 4-1,0 4 1,0 0-164,0 4 1,1 2-1,3-1 1,2-2-1,0-7 1,2-5-1,-1-5 1,1-1-1,0-6 1,1-9-139,-1-11 1,0-12-1,-4-9 1,2-6-1,2-6 1,3-4-1,2-1 1,1 0-1,-1-2 1,0-1-1,0-2 1,3 1-1,0 4 1,1 5 57,2 4 1,-3 5 0,4 5 0,-3 5-1,1 6 1,1 9 0,-1 8 0,-3 9-1,0 6 1,-2 5 0,-2 4 0,-3 2 87,-2 3 1,-1-2 0,-3 4 0,1-1 0,2-1 0,-2 1 0,-2-1 0,-1 1 0,0-2 0,0-3 0,0-4 0,0-1 0,0 0-1183,0-1 0,0-1 0,0-4 0,0 1 1043,0-2 0,7-1 0,1-1 0</inkml:trace>
  <inkml:trace contextRef="#ctx0" brushRef="#br0">7797 15151 8226,'-6'-15'0,"-4"3"0,-1 0 0,0 4-25,1 2 1,6 1-1,-6 7 1,-1 3 0,0 6-1,0 8 1,1 10 0,-1 8 272,-2 4 0,0 7 0,2 2 1,3 1-1,2 2 0,2-1 1,4-1-1,5-1 0,6-4 1,5-2-1,5-6 0,3-4 1,5-6-1,4-4 0,3-6-153,-1-7 1,5-5-1,-3-6 1,1-1 0,-1-4-1,-2-6 1,-3-7 0,-2-6-1,-1-4 1,-2-6 0,-3-4-1,-3-6 1,-4-2-113,-2-2 0,2-8 0,-9 0 0,0-5 0,-3-1 0,-3-2 0,-5-3 1,-5-3-1,-8 1 0,-4 7 0,-2 10 0,0 12 0,-4 12-59,-1 7 1,-7 6-1,1 6 1,1 6 0,1 6-1,3 6 1,-1 6 0,2 2-1,3 4 1,5 0 0,4 1-1,6 1 71,4 2 1,-3 9 0,0 3 0</inkml:trace>
  <inkml:trace contextRef="#ctx0" brushRef="#br0">7841 15439 8574,'-15'-15'309,"7"6"1,5 1-1,6 1 1,8 4 0,7 1-1,6 2 1,3 0 0,2 0-1,1 0 1,2 0 0,2 0-1,-2 2-329,-2 3 1,4-2-1,-1 5 1,-1-2 0,-1-1 19,-3 2 0,8-6 0,0 6 0</inkml:trace>
  <inkml:trace contextRef="#ctx0" brushRef="#br0">8819 14316 8263,'-24'-5'0,"2"1"0,1 0 0,2 4 140,-2 5 1,3 3-1,-4 10 1,-1 4-1,3 9 1,-1 5-1,3 9 1,2 8-1,4 6 1,0 7-1,4 2 1,2 7-1,3 5 1,2-36 0,0 0-35,1 3 1,0 1 0,0 0 0,0 1 0,1 1-1,0-1 1,0 1 0,1-1 0,0 2 0,1 1 0,-2 0-1,1 0 1,0 0 0,-1 0 0,1-2 0,-1 0-1,2-3 1,-1-1 0,1-3 0,-1-1 0,3 33 0,1-5-1,2-6 1,5-5-226,5-8 0,-1-4 1,5-6-1,1-1 1,-1-4-1,4-4 1,1-7-1,2-4 1,-2-8-1,-1-7 119,-3-4 0,1-2 0,5 0 0</inkml:trace>
  <inkml:trace contextRef="#ctx0" brushRef="#br0">8905 15510 8628,'21'0'278,"3"0"0,11 0 0,8 0 0,12 0 1,9-1-1,9-2 0,5-4 0,-37 4 1,0-2-1,39-6 0,-2-2 0,-3-1 0,-3 1 1,-8 2-1,-9 1-269,-12-1 0,-2 3 0,-9 0 0,-5 0 0,-6 2 1,-5-1-1,-1 4-9,-1 2 0,-12 7 0,-4 2 0</inkml:trace>
  <inkml:trace contextRef="#ctx0" brushRef="#br0">9135 16158 10477,'2'14'112,"3"1"1,3 1-1,6 1 1,1 4 0,-1 1-1,0 2 1,1 0-1,-1-1 1,1-2 0,-1-4-1,0-1 1,1-1-1,-1-3-70,0-2 0,-4-5 1,-2-10-1,-2-6 0,-2-5 1,-3-7-1,-1-2 0,0-7 1,0-2-1,0-3 0,0 1 1,0-3-1,0-1-204,0-3 1,0 8 0,0-7-1,0 4 1,-1 3 0,-3 0 0,0 3-1,0 3 1,3 5 0,2 5 0,3 3-1,2 3 1,2 2 355,3 1 0,-1 6 0,3-4 0,3 0 0,0 1 0,1 1 0,1 3 0,3-1 0,1 1 0,3-2 0,4 2 0,3 2 0,2-1-103,-2-3 1,3 4 0,0-6 0,2 2 0,1-1 0,-1 0 0,-3-2 0,-4 1 0,-3-1 0,-1 2-1,-4-1 1,-1 3 0,-4-1-2121,-1 0 1,-6 0 2028,0 5 0,-7 13 0,3 3 0</inkml:trace>
  <inkml:trace contextRef="#ctx0" brushRef="#br0">9653 15942 8353,'-8'2'192,"4"4"0,2 7 0,2 5 0,0 1 1,2 0-1,1 2 0,3 1 0,2 2 1,2 0-1,-1 0 0,-1 0 28,-1-2 0,2-1 1,-4-5-1,-2 2 1,-1 1-1,-2-5 0,0-7-361,0-12 1,0-11 0,0-5-1,0 0 1,0-1 0,0 0-1,2-2 1,2 0 0,4 1-1,2 1 1,-1 1 0,3 0 0,2 4 285,5 1 1,-3 3-1,3 2 1,-1 3 0,0 1-1,1 4 1,0 2-1,0 2 1,0 4 0,-1 5-1,-2 2 1,-3 4-1,-2 2-147,-2 1 1,-5 7-1,0-4 1,-2 2-1,-2 0 1,0 0 0,0 0-1,0-2 1,0-1-1,0-3 1,0-2 0,0-2-1,2-1 2,2-4 0,4 4 0,7-5 0</inkml:trace>
  <inkml:trace contextRef="#ctx0" brushRef="#br0">10315 13957 8542,'15'0'142,"-1"1"0,0 4 0,2 5 0,2 4 1,3 7-1,1 9 0,4 12 0,1 10 1,2 11-1,-1 9 0,-13-33 0,-1 2 1,1 1-1,-1 2 0,0 1 0,1 0 0,-1 0 1,-1 1 28,-1-2 0,0 1 1,1 1-1,-1 1 1,-2-1-1,0 1 0,-1 0 1,-1 0-1,0 1 1,0 0-1,-1-1 0,1-1 1,-1-3-1,0 0 1,7 34-1,-1-7 1,-2-3-1,-3 0 0,-1 0 1,-4-1-214,-2-2 0,-1 5 0,-1-2 0,-4 2 0,-3-2 0,-2-3 0,1-2 0,-2 2 0,-2 1 0,-1 3 0,-1-3 0,1-2 0,-2-3-1328,-3 3 0,-4-7 1370,-6 6 0,-6-6 0,-1 8 0</inkml:trace>
  <inkml:trace contextRef="#ctx0" brushRef="#br0">13250 11511 8592,'0'-15'0,"0"1"788,0-1 1,-2 7 0,-2 5-552,-6 6 1,-9 12 0,-7 12 0,-6 8 0,-8 10 0,-6 6 0,-7 8-1,26-27 1,0 0 0,0 2 0,0-1 0,0 1 0,1-1 0,-1 1-1,1 0 1,0-1 0,-1 1 0,2-1 0,1-1 0,-23 31 0,7-6 1446,4-2-2053,9-9 0,-1 3 0,8-7 0,0-4 0,6-6 0,3-4 0,3-6 0,1-1 369,1-4 0,4-7 0,-4-4 0</inkml:trace>
  <inkml:trace contextRef="#ctx0" brushRef="#br0">12329 11712 9977,'0'-14'541,"2"7"1,3 9 0,4 11 0,6 9 0,4 7 0,5 4 0,5 7 0,4 5 0,6 5 0,4 1 0,5 3 0,4 4-372,-24-27 1,0 0-1,30 22 1,-2 0 0,-2-9-1,-4-4 1,-4-3-1,-6-3 1,-3-6 0,-7-4-1,-4-1 1,-7-2-1,-3 3 1,-3 1-171,-4 5 0,-2 9 0,-7-2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19523 1468 8374,'-15'14'782,"7"0"1,4 1-1,2-1 1,2 1-1,2-3-373,2-2 1,4-4-1,7-6 1,-1 0 0,1-1-1,1-4 1,3-6 0,3-7-1,2-6 1,0-5 0,2-4-1,1-7 1,2-5-1,-2-4-530,-3-3 1,1-7 0,-6-8-1,-1-6 1,-2-7 0,-9 37-1,-1-1 1,-1 1 0,-1 0 0,-1 1-1,-1 1 1,0-34 0,-2 9-1,0 15 90,0 16 0,-3 25 1,-5 20-1,-8 11 1,-4 7-1,-2 6 1,0 6-1,-4 5 1,-1 6-1,0 3 0,1 5 1,4 0-1,1 1 51,3-3 0,4 2 0,3 4 0,3 2 0,1 1 0,4-5 0,2-6 0,2-3 0,4-3 0,5-4 1,2-5-1,3-8 0,-1-5 0,1-5-646,-1-1 1,2-2 0,2-6-1,2-3 1,3-5 0,2-4-1,2-1 1,2-1 625,0-4 0,6-10 0,2-7 0</inkml:trace>
  <inkml:trace contextRef="#ctx0" brushRef="#br0">20256 1122 8212,'5'-21'0,"0"-1"0,-2 0 0,-1 3 621,-2 3 0,-2 9 1,-3 7-1,-6 10 0,-5 7 1,-3 9-1,2 4 0,-1 5 1,0 2-491,-1 3 1,2-3-1,5 0 1,3 0 0,-1-4-1,2-1 1,3-5 0,4-1-1,1-4 1,1-3 0,4-4-158,5-6 0,3-4 0,1-8 0,0-5 0,1-3 1,-1-7-1,1-3 0,-1-6 0,0-3 0,1-4 1,-1 2-1,-1 2 0,-2 1 0,-3 0 85,-2 1 0,4 5 1,-4 4-1,2 6 1,2 10-1,-2 14 1,-3 13-1,-2 11 0,0 5 1,2 7 262,-2 2 0,4 4 0,-1 5 0,0 1 0,2 1 1,0 4-1,2 0 0,-2 0 0,-3-5 0,-2-4 1,0-6-1,2-1 0,-2-1 59,-1-6 1,-7-4 0,-1-8 0,-2-2 0,-4-3 0,0-5 0,-3-3 0,1-3 0,-1-2 0,-1-3 0,-3-1-1,-5-4 1,-5-2-1214,-4-1 0,1-6 0,-6-4 0,-4-4 0,-1-5 0,-2-7 0,4-4 0,2-4 0,6 2 1,5 2 831,6 1 0,3 0 0,4 1 0</inkml:trace>
  <inkml:trace contextRef="#ctx0" brushRef="#br0">20602 1079 8136,'-5'-19'0,"0"0"0,0-5 0,5 5 0,0 4 265,0 9 0,5 7 0,0 15 0,0 4 0,0 4 0,-1 3 0,0 2 0,-1-1 0,0 1 0,2 1 0,-2 2 0,-1 2 0,-2-2 0,0-2 1,0-1-1,0 0-111,0 0 1,0-2 0,0-2 0,-2-4 0,-1-3-1,-2-5 1,2-4 0,1-6 0,2-9-74,0-10 0,0-3 0,2-10 0,1-6 0,3-5 0,1-5 0,1-1 0,0-4 0,3 1 0,2-1 0,1 4 1,0 1-1,1 3 9,-1 4 0,1 4 1,1 10-1,1 7 1,4 6-1,0 6 0,0 3 1,-4 4-1,-1 3 1,-2 4-1,1 6 0,-1 2 1,-1 4 187,-3 1 1,1-2-1,-6 4 1,-2 3-1,-2 3 1,-1 4-1,0-2 1,0-2 0,0 0-1,0 2 1,0 4-1,0-1 1,0 0-194,0-3 1,0-3-1,0-4 1,0-1-1,0 0 1,0-1 0,2-4-1,3-3 1,4-3-1,4-4 1,2-4-838,-1-3 0,0-2 1,1 0-1,-1-2 1,-1-3-1,0-4 0,1-4 1,4-2-1,-1 1 752,-2 0 0,2-7 0,6-2 0</inkml:trace>
  <inkml:trace contextRef="#ctx0" brushRef="#br0">26054 791 8248,'0'-14'364,"0"0"0,5-1 1,0 1-1,-2-1 0,-1 1 1,-1 1 72,4 4 0,-3 4 1,3 11-1,-4 9 1,-1 7-1,0 7 1,0 3-1,0 3 1,0 2-1,0 3 1,0 0-1,0 0 1,-1-4-1,-3 1-160,0 0 1,-1-10-1,3 0 1,-1-3-1,-2-3 1,0-2-1,1-9 1,0-13-1,6-15-223,6-8 0,5-9 0,3-5 1,1-4-1,4-6 0,0 0 0,1-1 1,1 0-1,1-2 0,0 2 1,-2 3-1,0 5 0,-1 6 67,0 9 0,-2 5 0,-5 10 0,1 4 0,-2 7 0,-2 9 0,-3 9 0,0 4 0,-2 8 0,1 2 0,-4 5 0,-2 2-93,-1 3 1,0 0 0,0 0 0,0-4-1,0 0 1,0-4 0,0-2 0,0-1 0,0 0-1,0-2 1,0-3 0,0-3-1485,0-1 1,0-4 0,0 3 0,2-3 0,1-1 1455,2-1 0,0 1 0,-5-1 0</inkml:trace>
  <inkml:trace contextRef="#ctx0" brushRef="#br0">25666 1453 8106,'-37'-1'581,"4"-4"0,9 3 0,8-3 0,11 4 0,16 1 0,15 0 1,12 0-1,8 0 0,9 0 0,5 0 2504,8 0-2906,2 0 1,3 0 0,3 0-1,2 0 1,2 0 0,1 0-1,-1 0 1,-1 0 0,-4 0-1,-3 0 1,-8-2 0,-7-1-494,-4-2 1,-7-4 0,1 2 0,-9 1 0,-9-2-1,-7 1 1,-3 1 0,-1 1 0,-4 0 0,-6 1 313,-6 0 0,-12 9 0,-12 3 0</inkml:trace>
  <inkml:trace contextRef="#ctx0" brushRef="#br0">25810 1741 8588,'-23'-6'0,"4"-2"613,3 0 0,8 3 0,3 10 0,4 6 0,1 6 0,0 9 0,1 6 0,4 6 0,3 4 0,2 3 0,-1 1-502,3 2 0,-4 5 0,0-5 0,0-2 0,0-1 0,1-4 0,-1-2 0,-3-7 0,-2-5 0,0-5 0,2-1 0,0-5-4322,1-5 0,-2-4 4211,5-7 0,-6-7 0,4-1 0</inkml:trace>
  <inkml:trace contextRef="#ctx0" brushRef="#br0">26141 1942 8248,'-10'2'464,"2"3"1,2 4 0,3 6 0,1 2-1,2 4 1,0 2 0,0 2 0,0 1-1,2-1 1,2-2 0,6-3-161,3-2 0,-2-2 0,2-3 0,3-4 0,0-4 0,1-3 0,1-2 0,1-3 0,0-5 0,0-8 0,1-5 0,-1-5 0,0-1-270,0-2 1,-5-4-1,-6-2 1,-1-1-1,-4 1 1,-1 3-1,-4 2 1,-3 3-1,-6 3 1,-5 5-1,-5 3 1,-1 3-1,-4 3-501,-1 5 1,-2 4 0,1 1 0,0 1-1,4 4 1,5 5 0,5 3 0,4 1 0,6 0 466,2 1 0,2 5 0,0 3 0</inkml:trace>
  <inkml:trace contextRef="#ctx0" brushRef="#br0">26472 1856 8445,'14'-8'0,"0"2"326,1-1 1,-6 6 0,1-4 0,0 5 0,-2 5-1,-2 4 1,-1 4 0,0 3 0,-2 3 0,-2 4-1,-1 1 1,0 0 0,2 1 77,3 2 0,-4 2 0,6-2 0,-1-3 0,2-5 1,2-3-1,-1-1 0,2-2 0,2-4 0,2-4 0,1-5 1,1-5-1,4-4-83,1-4 0,-4-6 1,1-2-1,-3-2 0,-2-2 1,-1-2-1,-2-2 0,-3 0 1,-1 0-1,-4 2 0,-3 2 1,-5 1-1,-4 0-554,-4 1 1,-8 3-1,-3 7 1,-3 3-1,-3 5 1,-2 4 0,-2 1-1,2 0 1,0 3-1,0 5 233,-1 6 0,-7 17 0,3-1 0</inkml:trace>
  <inkml:trace contextRef="#ctx0" brushRef="#br0">19480 2317 8461,'-5'-15'1107,"0"1"1,-5 4 0,7 2-1,5 3-917,6 7 0,5 3 1,1 6-1,2 0 1,2 4-1,4 2 0,3 1 1,7-1-1,4 1 1,4 1-1,3 0 0,6 0 1,7 2-1,7 0-150,2 0 1,1-2 0,2-5 0,0 1 0,-1-2 0,-3-4 0,-5-4 0,-6-4 0,-4-1 0,-3 0 0,-1 0 0,-3-1 0,-2-4 0,-2-4-310,2-4 0,-3-2 0,1 1 1,1 0-1,-1-1 0,0 1 1,1-1-1,-1-1 0,0-1 0,1-2 1,-2 1-1,-4 2 0,-3 2 166,-1-1 0,-2 6 0,-3-1 0,-4 1 0,-6-1 0,-6 2 0,-8 2 0,-8 2 274,-5 3 0,-3 6 0,-3 1 0,-7 2 1,-4 3-1,-4 3 0,1 4 0,-1 3 1,-1 0-1,0 1 0,-2-1 0,0 1-160,-2 1 1,2-1-1,-2 2 1,-1-3 0,-1-2-1,-2 2 1,0-1 0,-2 3-1,-2-2 1,-1-1-1,2-4 1,0-3 0,-1-3-1,-2-1 77,-2-1 0,4 4 0,-2-8 0,-1 0 0,-1-3 0,0-1 0,3 0 0,3-1 0,2-4 0,-2-5 0,-1-3 0,-2-1-72,2 0 1,1-2 0,2-2 0,0-3-1,-1 0 1,3-1 0,2 0 0,4-4-1,2 1 1,-1-1 0,4 2 0,4 0-1,7 2-196,3 2 1,6 4 0,1 0 0,-1-1 0,1-1 0,1 4 156,1 3 1,4 9 0,6 2-1,5 8 1,3 5 0,7 1-1,3 1 1,6 1 0,5 1-1,6 4 158,4 1 0,12-2 0,4 2 0,3 0 0,4-1 0,5 2 1,9-1-1,-38-10 0,1 0 0,2-1 0,1 0 0,1-1 1,-1-1-1,2 0 0,-1-2 0,-1 0 0,0-1 0,-1 0 0,1-1-152,1 1 1,-1-2 0,32-1 0,-2 2 0,-6-3 0,-7-4 0,1-3 0,-6-4 0,1-3-1,-6 1 1,0 0 0,-8-3 0,-2-4 0,-4-1-351,2-2 0,-5 5 1,-1-5-1,-4 2 1,-1 0-1,-2 1 0,-3 2 1,-4 2-1,-6 0 408,-5-1 0,-4 7 0,-10 3 0,-4 4 0,-4 1 0,-3 0 0,-3 0 0,-7 0 1,-4 1-1,-5 4 0,-2 3 0,-3 2 0,-1-1-49,-3 3 1,-4-1-1,-1 0 1,-2-1-1,-4-1 1,1 1 0,-2-1-1,-1 3 1,-9 0-1,-6 1 1,-5-2-1,2-3 1,2-1 26,1-4 0,0 3 0,1-1 0,4-2 0,7-1 0,4-2 1,4-2-1,3-1 0,3-3 0,1-2 0,2-3 0,1-2 1,4 0-42,4 3 1,-1-2-1,1 4 1,2-2-1,4 0 1,4 1-1,3-1 1,2 2-1,0 0 1,1 2 17,2-1 1,10 3-1,6 4 1,9 0-1,9 0 1,7 0-1,7 0 1,8 0 0,8 0-1,10 0 124,7 0 0,6 0 0,1 0 0,1 0 0,5 0 0,-36 0 1,1 1-1,2 1 0,1-1 0,1 2 0,1 1 0,0-1 1,1 0-1,1 1 0,-1 0 0,2 0 0,-1 0 0,0 1 0,-1 0 1,-1 0-1,0-1-216,-2 1 1,-1 0 0,-1 0 0,-2 0 0,38 7 0,-6 0-1,-9-3 1,-7 1 0,-10-2 0,-8-2 0,-5-1 0,-3 0-1,-3-2 1,-5-2-28,-5-1 1,-6 0-1,-9 0 1,-8 0-1,-9 0 1,-6 0 146,-5 0 1,-10 0-1,-4 0 1,-4 0 0,-1 0-1,-2 0 1,-4 0 0,-7 0-1,-7 0 1,-2 0 0,-4 0-1,-4 0 1,-7 2 35,37 0 1,-1 1 0,-8-2 0,-1-1 0,0 3-1,0-1 1,0-1 0,-1 0 0,1-2 0,-1 0-1,2 0 1,0-1 0,2 0 0,0-1 0,3 1-1,1-1 1,4 1 0,1 0 0,-30-3 0,11 0-1,9 0 1,6 1 1026,5 0-1113,8 3 0,-2-4 1,10 0-1,5 2 0,3 1 1,2 2-53,-1 0 0,9 0 0,6 0 0,10 0 0,7 0 0,9 0 0,7 2 1,10 1-1,10 2 0,8-2 0,8-1 0,4-2 191,4 0 1,-36 0 0,1 0 0,-1 0-1,1 0 1,3 0 0,1 0 0,3 0 0,1 0-1,2 0 1,0 0 0,0 0 0,0 0 0,-1 0-1,-1 0 1,-2 0 0,0 0 0,-2 0 0,1 0-1,-3 0 1,1 0 0,-1 0 0,-2 0-1,37-2-216,-9-3 0,-11 2 0,-8-5 0,-3 0 0,-6 2 0,-7-1 0,-6 4 0,-5 2 0,-5 1 0,-3-2-872,-2-3 978,-6 4 0,-3-6 0,-10 7 0,-4 0 1,-7-1-1,-7-3 0,-7 0 0,-7 0 1,-9 3-1,-8 1 0,-9 0 0,-4 0-75,-6 0 0,-6 1 1,36 1-1,0 0 0,-1 1 1,0 0-1,-1 0 0,-1 0 1,-3 1-1,-1 0 0,-3 0 1,-1 0-1,-4 2 0,1 0 1,-2 0-1,-1 0 0,0 1 1,0 1-1,1-1 0,0 0 1,1 0-1,1 0 0,2 1 1,1-1 116,2 0 0,2 0 0,6 0 0,3-1 0,-24 4-1,10-4 1,12-1 0,10 0 0,7-1 0,7 1 0,6 0 69,8-2 0,2-1 0,14-2 1,5 0-1,8 0 0,10-2 1,11-1-1,9-3 0,10-2 1,5-4-1,6 0 0,3-3 1,-37 8-1,1 0-24,0-1 1,1 1 0,4 2-1,2 1 1,1-1 0,2 0-1,3 0 1,0 1 0,2 0-1,0 0 1,1 0 0,1 1-1,0 1 1,0 0 0,1-1-1,0 1 1,-2 0 0,0 1-1,-2 0 1,-3 0 0,-5 1-1,-2 0 1,34 0-209,-11 0 1,-7 0-1,-9 0 1,-6 0 0,-9 0-1,-8 0 1,-4 0 0,-1 2-1,1 1 1,-2 2 0,-5-1-1,-4 3-123,-6 2 0,-4-1 0,-11 0 1,-9 0-1,-9 0 0,-8 2 1,-8-1-1,-6 1 0,-8 1 1,-9 2-1,-7 1 0,-7 1 154,-3-1 0,40-7 0,-1 1 0,-3-1 0,0 0 0,-2 0 0,-1 0 0,-2 1 0,-1-1 0,-3 0 1,0 0-1,0 0 0,-1 1 0,0-1 0,0 0 0,1 0 0,0 0 0,1 0 0,0-1 0,4 0 1,0-1-1,4 0 0,0-2 445,-31 4 1,10 2-1,14-4 1,7-2 0,11-1-1,7-2 1,9-2-1,7-1-304,10-2 0,13-4 0,11 2 0,6 1 0,9-2 0,10 0 1,10-2-1,8 1 0,5 1 0,4 0 0,2 1 0,0 1 1,2 3-1,-39 1 0,1 1-10,4-2 0,1 1 1,-3 1-1,0 0 0,4-1 1,1-1-1,-2 2 0,-1 1 1,-1 0-1,0 0 1,-2 0-1,0 0 0,37 0 1,-7 0-1,-9 0 0,-8 0 1,-8 0-1,-3 0-185,-2 0 0,-6 0 1,-5 0-1,-5 0 0,-5 0 1,1 0-1,-2 0 0,-1 0 1,-2 0-253,-2 0 0,-10 0-48,-6 0 1,-6 0 877,-8 0 1,-1 5 356,1-1-806,6 1-428,1-5 505,7 0 1,2-1 0,3-3-1,4-2-275,4-2 0,-3 5 1,-1-2-70,3 3 1,-4 2 133,1 0 1,-4 0 0,5 0-473,1 0 0,-3 0-782,1 0 0,-4 0-2308,5 0 3707,-7 0 0,10 7 0,-5 1 0</inkml:trace>
  <inkml:trace contextRef="#ctx0" brushRef="#br0">19077 2820 14915,'35'-24'-59,"3"0"1,12 7 0,7-3 0,11 6 0,10 4-1,-33 7 1,1 2 0,5-1 0,2 2 0,4 0 0,1 0-1,2-1 1,1 0 0,2 0 0,-1-1 0,0 0 0,-1-1 156,1 2 0,-1-1 0,-2 1 0,-1 1 1,2-1-1,0 2 0,-2-1 0,-1 0 0,-2-1 1,-1 2-1,-4-1 0,-1 1 0,-4 1 0,-1-1 1,36 4-1,-6-2 0,-12-1 0,-11-2 0,-14 0-185,-10 0 0,-14 0 1,-13 0-1,-10 0 0,-9 0 1,-11 0-1,-13 0 1,-15 0-1,-12 0 0,-10 0 1,37 0-1,0 0 0,-2 0 1,0 0 6,0 0 1,-1 0-1,-3 2 1,-1 1 0,1-1-1,0 1 1,-1-1-1,0 0 1,1 1 0,0-1-1,2 1 1,0-1 0,2 0-1,0 1 1,1-1-1,0 1 1,2-1 0,1 0-1,-32 2 1,15-1 0,18 0 289,13 2 1,14 0 0,13-5 0,10 0-1,7 0 1,7 1 0,5 2 0,6 2-1,8-2 1,10-1 0,10-2 0,9 0-1,7-2-113,-36 0 1,-1 0-1,1 1 1,-1 0-1,-1-2 1,1 0-1,-1 0 1,1 1 0,1-1-1,0 1 1,3 0-1,0 1 1,0 0-1,0 0 1,0 0 0,-1 1-1,-2-2 1,-1 0-1,33-2 1,-12 0-1,-15 3 518,-12 1-990,-18 0 1,-7 0 0,-16 0-1,-4 0 1,-4 0 0,-3 1-1,-2 4 281,-1 5 0,-13 3 0,2 1 0</inkml:trace>
  <inkml:trace contextRef="#ctx0" brushRef="#br0">25407 2950 9510,'-10'-15'0,"2"1"0,0 1 120,0 3 1,5 2-1,0 5 1,6-3 0,7-1-1,4 1 1,7 3 194,8 1 1,1 2-1,8 0 1,2 0 0,4 0-1,5 0 1,9 0-1,7 0 1,7 0 0,5 0-1,4 0 1,-38 0 0,-1 0-1,2 0 1,0 0-1,1 1 1,0 0-155,0 1 0,1 1 0,-1-3 0,1 1 0,-3 2 0,0-1 0,0-1 0,0 0 0,1-1 0,-1 0 0,-1 0 0,1 0 0,36 0 0,-7 0 0,-8 0 0,-6 0 0,-4 0 0,-3 0 0,-1 0-249,-4 0 1,-7 0 0,-6 0 0,-4 0 0,-5 0 0,-5 0 0,-3 0 0,-1 0 0,-3 1-194,-2 4 1,-5-3-1,-10 2 1,-5-2-1,-4-2 1,-5 0-1,-5 2 1,-3 1-1,-2 2 1,-2-2 184,-2-2 1,-6 4 0,-7 0 0,-3-2 0,-3-1 0,-4-2 0,-3 0 0,-6 1 0,-4 3 0,-4 0 0,-1 0 0,-1-3 0,1-1 149,2 0 0,-4 0 0,12 0 0,8 2 0,8 1 1,11 2-1,7-2 0,6-1 0,6-1 176,7 4 0,11-3 1,10 2-1,2-2 1,3-2-1,-1-2 1,2-1-1,3-2 1,7 2-1,6 0 1,6 0-25,4-2 0,1-1 0,2 2 1,3 0-1,3 0 0,3 1 1,2 0-1,3-2 0,0 2 1,0 1-1,1 2 0,0 0 1,1 0-147,-5 0 0,-6 0 1,-10 0-1,-5 0 1,-3 0-1,-7 0 1,-2 0-2820,-6 0 2243,-7 0 1,-4 2 0,-4 1 615,3 2 0,-2 0 0,6-4-131,3 4 0,-4-3 0,1 3 0,2-2-188,2 2 0,-3-4 0,-2 6 0,0-3 22,0 1 0,-5 2 1,2-3-1,-2 4 1,0 2-408,2 0 0,1-2 0,-2 3 0,0-2 0,0 3 500,-3 0 0,-1 3 0,0-1 0</inkml:trace>
  <inkml:trace contextRef="#ctx0" brushRef="#br0">27148 906 17044,'33'-36'0,"3"2"104,0 4 1,-2 4 0,3-1 0,-4-3 0,-2-2 0,-3-4 0,3-2-1,-1-5 1,0-2 0,-2 0 152,-4 4 1,-5 6 0,-10-2-1,-4 2 1,-6 3 0,-9 1-1,-9 3 1,-8-1 0,-9 2-1,-8 1 1,-11 4 0,-5 3-1,-3 4 1,1 6-247,0 2 1,-9 2 0,2 5 0,-2 0 0,0 2-1,-1 3 1,-3 6 0,35-3 0,-1 2 0,-2 1-1,1 1 1,-2 2 0,0 0 0,-1 1 0,0 0-1,-1 1 1,0 2 0,-1 0 0,-1 0 20,0 0 1,-1 1-1,0 4 1,0 1 0,1-3-1,1 1 1,1 0-1,0 2 1,2 0 0,0 0-1,2 0 1,0 2-1,0-1 1,2 2 0,2 1-1,1 2 1,2 0-1,1 1 1,3-1 0,0 0-1,2 1 1,0-1-1,-23 31 1,2 3 46,25-31 0,1-1 0,-16 31 0,0 4 0,6 2 0,9-1 0,2 3 0,6-3 0,2 1 0,6-3 0,4-2 0,3 0 0,2 1 1,0 2-88,0-1 0,7-1 0,2-2 1,6 2-1,4 1 0,5-4 0,5-4 1,4-4-1,5-3 0,4 0 0,3-1 1,4 1-1,7-3 9,5-3 0,-27-22 0,1-1 0,32 11 0,6-2 0,-32-17 0,0-1 1,3-2-1,1-1 0,2-1 0,-1-1 0,1-1 0,-1-1 0,0 0 1,1-1-1,1-1 0,1 0 0,3 0 0,0-2 0,2 1 0,1-1 0,-1 1 1,0-1-110,-1 0 0,0-1 0,-2 0 0,-1 0 0,-2-1 0,1 0 0,0 0 0,0 0 0,0-1 0,1 0 0,-1-1 0,1-1 0,-3-1 0,0-3 0,-2-1 0,0-1 0,-2-3 0,0 0 0,1-2 0,0-1 0,0-2 0,0-1 0,0-3 0,0-1 0,-2-3 1,-1-2 104,-1 0 0,0-2 0,-1-2 0,-1-1 0,-2-2 1,0 0-1,-1-1 0,0-2 0,-2 0 0,-1-1 0,-2-1 1,-2-2-1,-2 0 0,-3-2 0,0-3 0,-1-1 0,0-2 1,-2-1-1,0-2 0,-2 0 0,-1-1 0,-2 0 0,-2 1 1,-2-1-1,-3 0 0,-1 0 5,-3 1 1,-2-1-1,-1-3 1,-2 0 0,-1 1-1,-2 1 1,-3 0 0,-2 0-1,-4 0 1,-2 0-1,-3 1 1,-2 1 0,-2-2-1,-2 1 1,-2-1 0,-1 1-1,-1 0 1,-2 2-1,0 2 1,-2 3 0,-1 5-1,-1 2 1,-1 5 0,-2 3-2523,-1 3 0,-1 3 2231,0 4 1,-2 2-1,-6 1 1,-2 3 0,1 2-1,-1 3 1,0 1-1,-1 2 1,-3 2 0,0 1-1,-3 0 1,-1 1-1,-5 2 1,-1 1 288,-3 1 0,-1 1 0,-1-1 0,-1-1 0,-3 3 0,0-1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18055 7223 18037,'-17'-7'-292,"2"-2"0,-2 3 1,7 1 1407,-3 3-704,5 2-497,8 7 0,10-4 1,11 6-1,8 1 418,7-2 1,19 3 0,7-5 0,8 1-133,7-1 1,-37-3 0,2-1-1,3-2 1,2 0 0,3 0-1,1 0-70,3 0 1,1 0-1,-5 0 1,0 0 0,-2 0-1,-1 0 1,-4 0 0,-2 0-228,36 0 1,-10 5 0,-6 1 0,-8 2-633,-10 3 0,-6 1 0,-9-1 0,0-3-50,-4-2 0,-4-1 1,-5-5 803,-1 0 0,1 0 0,-1 0 0</inkml:trace>
  <inkml:trace contextRef="#ctx0" brushRef="#br0">19293 7007 10555,'0'-29'0,"0"2"0,1 3 0,6 3 661,7 1 1,7 8-1,9 0 1,5 4-121,8 4 1,1 3 0,4 1 0,-5 1-151,-5 4 1,-3 3 0,-6 7-1,-2-1-220,-3 0 1,-5 6 0,-9 0-1,-5 1-196,-4 0 1,-2 4 0,-4-1-450,-5 4 410,-9 0 1,2 3 0,-9 1-1051,-4 1 489,1 7 0,-11-9 0,5 4 0,0-2 560,-1 1 0,3 6 1,4-3-1</inkml:trace>
  <inkml:trace contextRef="#ctx0" brushRef="#br0">21220 6604 10173,'-6'-14'0,"-2"-1"528,0 1 1,-5 6 0,4 3 0,-6 5-311,-4 5 0,-3 9 1,-9 10-1,-2 5-74,-6 5 0,1 4 1,-2 8-1,0 4-149,5 1 1,3 2-1,5 5 1,1 1-36,2 3 1,11-4-1,1 1 1,4-7-108,4-2 1,9-2-1,5-6-69,3-4 202,7-3 1,4-8 0,10-3 3,4-5-34,4-3 0,1-1 0,0-2 1,2-4 74,3-4 1,-3-3-1,3-2 1,-4-2 97,0-3 1,-6-8 0,-1-7-1,-1-3-16,1-2 1,-10-7-1,1-3 1,-4-4-94,-2-6 1,-9 1 0,0-9 0,-6-3-14,-3-5 0,-4 0 1,-5-4-1,-6-1 89,-7 1 1,-4 6-1,-7 1 392,0 9-333,-6 10 1,3 6 0,-6 9-1301,-2 4 828,-2 11 1,1-2 0,1 6-2453,1 2 2769,7 1 0,-3 15 0,6 3 0</inkml:trace>
  <inkml:trace contextRef="#ctx0" brushRef="#br0">20818 7180 9311,'6'-8'61,"4"3"0,9 3 1,6 2 1606,7 0-1249,11-6 0,10 4 0,8-2 0,3 2-516,1 2 0,-4 0 0,0 0 0,-8 0-417,-10 0 1,-2 0-1,-7 0 514,-2 0 0,5 0 0,-1 0 0</inkml:trace>
  <inkml:trace contextRef="#ctx0" brushRef="#br0">22299 6777 8795,'-24'-7'0,"2"-1"0,0 0 647,-1 4 0,-1 5 0,-4 9-388,-1 9-228,-6 7 1,4 2-1,-4 3 1,1 2 90,1 6 1,4-3 0,8 3-1,5-1-37,8-1 0,7-2 0,6-4 0,6 1-101,6 1 1,6-4 0,6-5 0,1 0-565,3-2 0,4 4 580,6-7 0,1 0 0,-1-4 0</inkml:trace>
  <inkml:trace contextRef="#ctx0" brushRef="#br0">22673 6935 7862,'-4'15'172,"-1"-1"1,0 2 0,5 3 0,0 7 430,0 6 0,0 4 0,0 8 1,0-1-441,0 0 0,0-2 0,0-1 0,2-3-258,2-2 1,-2-1 0,4-7-469,1-3 455,-6-10 0,7-2-72,-3-8 94,-3 1 1,6-6 0,-5-6-163,2-7 172,6-7 0,-5-8 0,6 1 1,-3-3-65,2-2 1,2-4-1,0-6 1,-2-1 62,-1 1 1,-1 5-1,6 0 1,-1-1 143,0 2 0,1 4 0,-1 9 0,1 5 102,-1 3 1,7 8-1,1 3 1,1 5 282,-4 5 1,2 4 0,-2 11-1,0 3 12,2 5 1,-7-1 0,2-2 0,-6-1-330,-4 2 1,-1 3 0,-5 1 0,0 1-433,0-4 1,-2-2 0,-1 2 0,-3-1-246,-2-2 1,3-5 0,-3 4 0,1-3-1999,4-2 2540,2-2 0,7-2 0,2 1 0</inkml:trace>
  <inkml:trace contextRef="#ctx0" brushRef="#br0">23709 6575 12414,'32'0'0,"0"2"0,-1 3 0,2 4 760,2 4 0,-1 10 0,4 4 0,1 6-265,-3 4 0,-7 3 0,-10 6 0,-3 4-251,-1 1 0,-7-4 0,-3 2 0,-5-1-125,-5 0 0,-10 0 0,-9-5 0,-3-1-481,-2-4 0,-6 2 1,-5-5-1,-6 2-1382,-7 3 1,-4 1 1744,-6 3 1,28-23 0,-2 1 0,-3-1 0,0 1 0</inkml:trace>
  <inkml:trace contextRef="#ctx0" brushRef="#br0">12962 12475 7999,'-4'-10'0,"-1"0"0,2-1 438,1-2 1,2 4-1,0-1 1,0-1 208,0-2 1,0-1-1,-2-1 6,-2 1 0,2 0 0,-4 1-58,-1 3 1,4-1-1,-7 6-341,-1 2 0,-2 2 0,1 2 0,0 4-161,3 5 1,-6 4-1,-4 5 1,2 5-8,1 3 1,1 2-1,-1 1 1,-1 4-97,-2 4 0,-1-1 0,6 1 0,0 2 55,-1 2 1,1 1 0,1 0-1,3 1 103,6-1 0,2 0 0,2 0 0,0 2-66,0 3 1,8-10 0,5 0-248,4-6 122,3-3 1,0 0 0,3-2 0,1-3-63,0-5 0,-7-4 0,4-4 258,0-1-105,-5-7 0,5 8 0,-7-6 1,0-2 154,1-2 0,-1-7 1,1-3-1,-1-4-122,0-2 0,1-5 0,1-4 1,1-5-68,2-5 0,2 2 0,-5-6 1,0-2-184,-3-2 1,-3-2-1,-1-4 1,-4-5-24,-3-3 1,-2-3 0,-4-2-1,-4-3 171,-6-1 0,-5 9 0,1 1 936,-1 9-661,-7 6 1,9 11 0,-5 2 924,1 3-1137,2 3 1,4 13-1,1 3 1,-2 4-293,-3 1 1,7 0-1,-2 0 1,3 1 616,3 4-367,-5 10 0,5 7 0,-6 7 0</inkml:trace>
  <inkml:trace contextRef="#ctx0" brushRef="#br0">12876 12216 8297,'0'9'1140,"0"1"-479,0-7 1,2 3 0,1-7 255,2-4 0,-1-3 0,-4-6 764,0-1-1270,7 1 0,-6-7 0,4-3 870,-3-3-960,4-2 1,-4-6 0,3-3 0,-4-7-11,-1-8 1,2-1-1,1-13 1,2-2-266,-2-2 0,-1-4 0,-2-3 0,0 37 1,1-1-322,2 0 0,-1 1 1,0-36-1,2 2 1,-2 5-163,-2 2 0,2 14 1,1 3-1,2 9 139,-2 9 1,-2 7 0,-1 4 0,0 1 41,0 3 1,0 7 0,0 2-365,0-3 679,0 0 40,0 4-19,0 1 1,-6 9 0,-4 3-40,-2 4 0,-3 4 0,-1 3 0,-1 2 136,-3 1 1,-5 6 0,2-1 0,-1 3-424,1 2 0,3 0 0,-2-2 0,1 0-466,4 2 0,1-8 0,3 6 0,2-4-697,1-6 0,7 1 1,-2-1-410,3 2 1818,9-6 0,1-6 0,6-7 0</inkml:trace>
  <inkml:trace contextRef="#ctx0" brushRef="#br0">12890 10662 8627,'2'-13'567,"3"3"1,-2 4 0,7 7 0,1 4 112,2 5 1,1 3 0,0 3 0,1 1-568,-1 2 1,2 2-1,2-3 1,2 3-1014,3 1 0,-1-4 900,2 1 0,3 3 0,-4 0 0</inkml:trace>
  <inkml:trace contextRef="#ctx0" brushRef="#br0">13667 10431 8805,'-8'-6'0,"4"-4"2585,2-2-1907,2-3 1,0 9-1,0 6 1,0 9-253,0 9 0,5 9 1,-1 8-1,0 2-215,-3 3 1,-1 2-1,0-1 1,0-1-267,0-1 0,0-6 1,0 4-1,0-2-91,0-3 1,0-8 0,0-5 0,0-3-172,0-1 1,0-9 553,0-6 1,0-13 0,0-11-131,0-3-150,7-8 0,1-2 1,6-6-282,0 0 232,1 0 1,-1-2-1,2 0-154,3 2 202,-3-3 0,5 15 0,-6-1 0,-1 7 138,0 6 1,-4 9 0,0 7 312,1 6 0,-3 11 0,0 10 0,-2 3 25,-3 2 0,-1 0 1,-2 1-1,0 2-250,0 2 1,5 0 0,-1-6 0,0 1-256,-3 0 1,-1-2 0,0-1 0,0-4-1278,0-1 1,0-2-1,0-5-3189,0 1 4539,7-1 0,-6 0 0,6 1 0</inkml:trace>
  <inkml:trace contextRef="#ctx0" brushRef="#br0">14171 10647 8328,'6'-14'272,"1"4"1,4 2 0,0 2 609,5 3 0,0-4 0,6 3 0,1 0-216,-1 3 1,2-4 0,5 0-992,0 2 240,-1 1 1,-4 2-1,-1 0-1990,-2 0 1465,4 0 1,-14 0 609,4 0 0,-4 7 0,3 1 0</inkml:trace>
  <inkml:trace contextRef="#ctx0" brushRef="#br0">14459 10316 8328,'-15'7'1240,"1"1"0,4 11 0,2 3 145,2 5-1083,1-1 1,3 16 0,-1-4-1,-2 4-17,2 1 1,2 0 0,1-2 0,0-1-255,0-1 0,0-7 0,0 0 1,0-5-32,0-3 0,6-7 0,2 4 0</inkml:trace>
  <inkml:trace contextRef="#ctx0" brushRef="#br0">15106 10446 8575,'0'-15'0,"0"1"332,0 0 0,0-1 137,0 1 0,2 1 1,4 4-1,7 4 261,4 3 1,9 2 0,-4 0-1,2 0-81,0 0 1,0 5-1,5 1 1,0 2-270,0 4 1,-7-5 0,-3 3-1,-3 0-265,-2-2 1,-1 4-1,-3-2 1,-5 3-397,-4 1 1,-2 1 0,-4 1-1,-6 3-249,-7 5 1,-4-2-1,-7 2 1,0 2-85,0 1 0,1 2 1,-1-2 247,0-3 172,7 3 0,1-11 1,7 5 428,-1 0 93,1-5 0,1 0 957,3-7-741,4-6 0,12 4 0,4-7-195,3 0 0,1-2 0,1-1 0,-1-2-45,0 2 1,5 1 0,1 2 0,-1 0-243,2 0 0,-5 0 0,4-1 0,0-2-516,-1-2 1,0 0 0,-5 5-1919,1 0 1623,-1 0 0,5 0 0,0 0-2005,-1 0 2754,-8 0 0,2 0 0,-4 0 0</inkml:trace>
  <inkml:trace contextRef="#ctx0" brushRef="#br0">15696 10806 8691,'-10'-13'842,"1"3"0,5 5 55,0 10 1,4 3-1,3 7 1,3 1-479,2 3 0,-3-3 0,5 4 0,-1 0-128,-1-1 0,5 0 1,-5-5-1,2 1-14,-1-1 1,-4-4 0,5-2 0,-1 0 234,-1 0 0,5-5 0,-3 0-236,2-6 1,-2-7 0,0-9-547,1-5 226,-5-3 0,7-3 1,-5-2-788,0-2 666,5-6 1,-12 3-1,4-6 1,-3-2-228,-2-3 0,0 1 0,0-3 0,0 8-286,0 6 0,-2 2 1,-1 7-1,-4 3 644,-1 5 0,4 4 1334,-6 6 89,7-4-1202,-4 11 1,14-4-1,2 6-24,4 0-77,-5 0 0,10 5 0,-4 0-5,2-2-40,7-2 0,-6-1 0,9 0 308,4 0-246,-1 0 0,8 0 0,-5 0 0,3 0-79,2 0 0,1 0 0,3 0 1,-2 0-287,-6 0 0,-2 0 0,-4 0 0,-3 0-1277,-5 0 1,-3 0-1117,-1 0 2655,-8 0 0,0 7 0,-7 1 0</inkml:trace>
  <inkml:trace contextRef="#ctx0" brushRef="#br0">16171 10547 8881,'-15'1'538,"1"4"1,6 3 0,1 6 0,3 1-2,-1-1 0,0 7 0,5 3 0,0 3-205,0 2 1,0 0-1,0-1 1,0 0-279,0-4 0,0 1 0,0-4 1,0 0 77,0-1 1,0 0-313,0-6 1,0-8 234,0-6 1,0-6 0,2-8-1,2-2-12,6-4 1,1-2-1,0-7 1,-1 1-12,1-1 1,7-5 0,1-1 0,-1 0-38,-2 0 1,-2 3 0,0 6-1,1 4 9,-1 1 0,0 2 1,1 6 197,-1 3 0,1 6 0,-1 7 0,-1 5 81,-4 5 0,3-1 0,-6 12 683,2 2-691,-5 1 1,8 0 0,-6-1-2,-2-2-209,-1 0 0,-2 3 1,0-1-1387,0-2 591,0 0 0,0 3 0,0 0 730,0 2 0,-6-4 0,-2 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18000 1702 8440,'-4'-15'364,"-1"-4"1,-4 4 0,2-2 0,1 4 992,0 4 0,0 6 1,3 0-891,-2 6 1,0 5 0,4 6 0,-2 1-212,-2 4 1,0 4 0,5 8 0,0 3-62,0 2 1,0 1 0,0 5 0,0 1-54,0 4 0,0-2 0,0 4-436,0-1 226,0-1 1,0-7 0,0-1-116,0-2 126,0-6 0,0 2 0,0-10 0,0-4-162,0-4 0,0-1-1207,0 0 0,-1-6-1934,-4-4 3360,4-8 0,-12-4 0,6-6 0</inkml:trace>
  <inkml:trace contextRef="#ctx0" brushRef="#br0">17889 1674 8794,'-2'-14'0,"-1"0"0,-3 1 797,-2-1 1,3 4-1,-2 1 720,0-2-451,3 5 16,-2 0-756,4 6 0,-3 0 0,12 0-112,6 0 0,8 0 0,8 0 0,4 0-154,4 0 0,3 0 0,2 0 0,1 0 41,4 0 0,-2 0 0,6 0 0,2 0-17,1 0 0,3 0 0,2 0 0,3 0-51,2 0 0,3-2 0,7-1 0,-34 1 0,1-1-51,2 2 1,0-1 0,0-1-1,0 0 1,2 0 0,0 0 0,-1 0-1,0 0 42,0 0 0,0-1 0,1 1 1,0 0-1,-2 2 0,0-1 0,-1 0 1,-1 0 74,37-2 0,-4 1 0,-1 0 0,3-1-67,2 0 0,1 3 1,-38 1-1,1 0 0,1 0 1,0 1-80,1 2 0,0-1 1,1 0-1,1-1 1,3 3-1,0 0 6,0-1 1,0 0 6,-3 0 1,-1-1 0,3 0 0,0 0 0,-1 1 0,-1-1 0,3 0-1,0-1 43,2 0 0,0 0 0,-3 1 0,-1 0 0,2 1 0,0-1 0,-1 0 0,0-1 10,0 0 0,0 0 0,4-1 1,1 0-1,1-1 0,1 0 1,1 0-1,0-1-6,-1 0 0,0-1 1,-1 0-1,0 0 1,2 2-1,1-1 0,1-1 1,1 0-18,1-1 1,1 0 0,-2 2 0,-1 1 0,1-1 0,-1-1 0,-2 2 0,1-1-67,-1 0-1,-1 0 1,2 1 0,0 0 0,-1-2 0,1 0 0,-1 1 0,1-1 16,-2 1 1,0 0 0,0-1 0,0-1 0,2 2 0,1 0-908,0-3 0,0 0 923,7 3 1,-1-2-974,-7-2 0,1 0 1031,6 5 1,2 0 0,-6-5 0,-1 0 0,3 2-1,0 0 1,0 0 0,0-1 0,-1 1 0,1 0-1,-1 1 1,0 0 44,-2 1 1,0 1-1,-4 0 1,0 0 0,-2 1-1,-1 0 1,1 0 0,0 0-102,0 0 1,-1 0 0,-3 0 0,-2 0 0,2 0-1,-1 0 1,-2 0 0,-1 0-37,-1 0 1,-1 0-1,0 0 1,1 0 0,-1 1-1,1 0 1,0 0-1,0 1-15,-1 0 0,1 1 0,-2-1 0,1 0 1,-1-2-1,0 0 0,0 0 0,1 0 98,1 0 1,0 0 0,-3 0 0,-1 0-1,2 0 1,0 0 0,-1 0 0,0 0-7,0 0 0,0 0 1,1 2-1,0 1 1,-1-1-1,0 1 1,-1-1-1,-1 0-30,35 4 1,-2-3 0,-3 5 0,1-2-207,0-2 0,-6-1 1,-5 0 167,-7 1 392,2 1 1,-9-5 0,5 0-1,-3-2-348,-7-2 1,2 2 0,-5-4 0,3 1 581,2 1 0,-6-6 1,-2 4-1,-2 0-650,1 0 1,0 0-1,-6 3 1,0-2 134,-4 2 0,2-3 1,-7 1 51,0 2 1,-3-5 1425,-1-1-307,-6 3-1241,-2-1 0,-6 9 1,2 3-1,1 4-38,1 3 0,2 2 0,-2 2 0,0 2 148,-1 6 1,-1-3-1,-2 4 167,0 5-228,0-2 1,0 7 0,0-4 0,-2 3 20,-2 2 1,1-2-1,-5 5 1,0 1-32,0-1 0,1-5 1,-3 2-1,4-1 82,0 1 1,4-3-1,-2 2 1,1-2-61,-2-7 1,3 2 0,-2-5 0,1 2-14,-2-2 0,3-2 0,-2-8 1,2 1-162,2 0-62,-6 0 0,3-6 583,-6-3-336,5-4 0,-8-1 0,3-1 0,-4-2-197,-1-2 0,-1-4 0,-4 2 0,-4 0-41,-3-4 1,-4 3 0,-2 0 0,-6 1-42,-2-1 1,-8 3 0,-3-3 0,-5 2 125,-4 3 1,-2 0 0,-7 0 0,1-2-15,-3 2 1,-5 2 0,-2 1-997,37 0 0,-1 0 1049,-2 0 1,1 0 0,1 0 0,0 0 0,0 0 0,0 0 0,-1 0 0,0 0-31,-4 0 0,1 0 1,2 0-1,1 0 0,-4 0 1,1 0-1,2 0 0,1 0-27,1-1 1,0 2-1,-2 1 1,0 0 0,-2 1-1,0-1 1,-1 0 0,0 1-8,-3 0 1,1 0-1,-2-2 1,1 1 0,1 2-1,0 0 1,0-1 0,0 0-25,1-2 1,-1 1-1,-2 1 1,-1 0-1,1 0 1,-1 0 116,-1 1 1,0 0 185,3-2 1,-1-1 0,-1 3 0,-1 0 0,1-2 0,0-1-1,-3 1 1,0 1-132,-2-2 1,-1 1 0,1 1-1,0 0 1,2-1 0,1 1 0,1-1-1,-1 0-13,0 2 0,-1-1 1,-1-3-1,-1 1 1,1 2-1,1 0 1,1 0-1,1-1 52,0 0 0,0 1 1,3 0-1,0 0 1,-4-2-1,-1 1 62,-2 0 1,1 1-100,0-1 0,0 0 1,-2-1-1,0 0 1,3 0-1,1 1 0,1 0 1,-1 1 52,0-2 0,0 1 0,-3 1 0,1 0 0,0-1 1,0 0-41,3 0 0,1 0-31,1-2 1,1 1-1,0 0 1,1 0-1,-2 0 1,1 1-1,-1 0 1,0 0 6,0 0 0,1 0 0,2-2 1,1 1-1,1-1 0,-1 0 0,0 1 1,0 0 3,-1 1 1,-1 0 0,-1-1-1,-2 0 1,1 1 0,0 0 0,1 0-1,1-2-3,1 0 0,1 0 0,-1 2 0,0 1 0,1-1 0,-1 0 0,0 1 0,-1-1 7,0 1 0,0 0 1,1-2-1,1 0 1,6 2-1,0 0 1,1-1-1,0 1 160,0-1 1,1 0 0,-2 1 0,-1 0 0,0-1 0,-1 0 0,2 0 0,0 0-159,0 0 1,0-1-1,0 1 1,0-1-1,-1 1 1,0 0-86,0 0 0,0 0 63,0 1 1,0-1 0,0-2 0,-1 0 0,0 0 0,-1 1 0,0 1 0,0-1-95,0 2 1,1-1 0,1 1 0,0-1 0,-37-2 372,5 0-112,9 0 1,-3 0 0,2 0 0,1 0-38,5 0 1,-1 0 0,12 0-1,-1 0 462,4 0 1,-4 0 0,0-2 0,1-1-478,2-2 1,-1 1 0,2 4-1,2 0 82,6 0 0,-1 0 0,6 0 1,1 0-216,-2 0 0,4 0 0,-1 1 0,6 2 77,7 2 0,2 0 0,2-5-519,0 0 239,7 6 1,-6-4-920,4 2 813,-4 4 1,4-7-1,1 6-2532,2-1 1503,-5 2 1357,10-1 0,-18 12 0,4-4 0</inkml:trace>
  <inkml:trace contextRef="#ctx0" brushRef="#br0">19549 1730 8467,'-14'-15'96,"0"-4"1,2 4 0,1-4 0,3 3 1311,2 3 1,1 3 538,5 1-1523,0 6 1,2-3-1,1 9-224,2 6 1,4 7 0,-3 13 0,0 4 82,0 4 0,-1 5 1,-5 4-1,0 5-186,0 4 0,0 0 1,0 0-1,0-3-192,0 0 1,0-1 0,0 3 0,0-4-532,0-9 0,5-5 1,-1-8-599,0 0 1,-1-8-1,1-6-428,6-8 1,2-10 1651,2-6 0,6-8 0,2-4 0</inkml:trace>
  <inkml:trace contextRef="#ctx0" brushRef="#br0">20191 1646 8373,'14'2'485,"-2"4"143,-2 8 0,-4 8 1,-6 12-1,0 6 175,0 5 1,-5 10 0,-1-1 0,-2 5 38,-3 0 1,4 3 0,-1-3-729,2-5-112,1 2 1,5-18 0,0 3-1490,0-6 1185,0-2 1,0-7-1,0-2-2944,0-6 1607,0-2 1639,0-2 0,0 0 0,0 0 0</inkml:trace>
  <inkml:trace contextRef="#ctx0" brushRef="#br0">19577 2302 9056,'-14'0'1683,"5"0"-1206,-1 0 0,9 0 1,2-1-1,10-4-97,6-4 0,13-8 0,-2-3 1,3-4-550,3-5 0,-5 1 1,4-6-1,-4 0 258,-1-3 0,-2 2 0,-2 1-600,-6 0 271,-8 11 1,-4-8 242,-6 12-62,0 7 0,-6 6 0,-2 9 59,0 6 0,-3 2 1,7 12-1,-1 4 117,-1 4 1,4-2 0,-2 5 0,2-1 14,2-1 1,2 1-1,1-5 1,1-2-97,-1-3 1,4 2 0,-1-6-1,2-2-119,2-2 0,-2-2 1,2-4-734,0-4 1,3-4-1,1-1 1,0-1 815,0-4 0,0-9 0,0-8 0</inkml:trace>
  <inkml:trace contextRef="#ctx0" brushRef="#br0">19968 1716 9128,'-10'-12'2458,"1"3"-2340,6 2 0,-3 9 1,6 3-1,1 5-2579,4 7 2461,3 5 0,6 6 0,0 0 0</inkml:trace>
  <inkml:trace contextRef="#ctx0" brushRef="#br0">19842 2749 8125,'-5'-9'385,"1"-1"0,-6 9 0,6 2 0,1 12 165,1 8 0,2 12 1,0 6-1,0 6-290,0 6 0,0 3 0,0 2 0,0 0-179,0 0 0,-5 3 1,1-4-1,1-5-171,1-5 1,-2-5-1,-1-3 1,2-6-109,1-6 0,-2-9 0,-3-8-268,0-2 1,4-9-1,-2-11-561,3-8 1,2-4 1026,0-2 0,0-13 0,0-2 0</inkml:trace>
  <inkml:trace contextRef="#ctx0" brushRef="#br0">19842 2791 8660,'-6'-13'0,"-2"3"0,-1 2 0,-1 2 1093,0 2 1,-7 3 0,-4 1 0,1 1-594,0 4 1,-5 4 0,2 8-1,-2 4-343,2 0 0,-2-2 1,5 3-2022,-2-2 1287,5 5 0,-1-8 577,8 6 0,4-6 0,6 3 0</inkml:trace>
  <inkml:trace contextRef="#ctx0" brushRef="#br0">19814 2665 8417,'9'-4'0,"1"-1"0,1 2 0,1 1 806,2 2 0,0 2 0,1 2 0,2 7-466,2 6 1,0 0-1,-5 7 1,0 0-301,0 3 0,4 1 1,1 0-1032,-2 0 493,-2-1 0,-5 1 1,-1 0-1,0 0 498,-1 0 0,-2 0 0,-6 0 0</inkml:trace>
  <inkml:trace contextRef="#ctx0" brushRef="#br0">19591 3084 8149,'-22'-9'0,"4"-2"1623,2 0 1,8 0-85,4-3-1215,2 0 0,4 6 1,4 2 97,8 0 1,1 4 0,10-2-230,5 2-417,-2 2 1,12 2-1,-1 2 1,4 6-1371,3 2 1594,1 2 0,7 6 0,4 2 0</inkml:trace>
  <inkml:trace contextRef="#ctx0" brushRef="#br0">19926 1953 8881,'0'-13'784,"0"-1"-808,0 6 1,1-3 227,4 6-98,-3 1 0,5 4 1,-4 1-1,2 4 109,-2 4 1,3 4-1,-1 1 1,-2-1-205,-1 1 1,-2 2 0,-2 1 0,-3 2 13,-4-2 1,-3-2 0,-2-1 35,0 0 1,0-6-1,0-4 1,0-2 68,0-2 1,0-2 0,2-2 0,1-7 154,1-6 1,7-5 0,-1-6-1,2 0-255,2 0 0,8-1 1,4-2-1,7 0-35,3 5 0,-4 4 0,6 8 0,-1 2 16,-2 2 1,4 7 0,-5 12-151,2 10 147,-11 6 1,6 9 0,-12 5-1,-4 4 121,-4 4 0,-6 4 0,-8-6 1,-3-3 88,-2-4 0,-1-8 0,-4-2 0,3-8 72,0-5 0,7-7 0,-1-3 0,2-5 42,2-5 1,0-3 0,2-7 0,1-4-168,2-4 1,1-5-1,-3-3 1,3-1-634,2 1 0,-3 1 0,3 4 1,-1 1-1443,1 2 1910,2-1 0,4-3 0,0-1 0</inkml:trace>
  <inkml:trace contextRef="#ctx0" brushRef="#br0">19730 1130 8834,'0'-14'704,"0"0"1,-1 0 0,-2 0 1059,-2 0-1324,0 0 1,5 5-1,0 0 1,0-2-152,0-1 1,2-4-1,3-1 1,4-3-397,3-2 0,4 4 0,1-6 0,2-1-6,-2-1 1,-2 4-1,-1 4 1,0 2-421,0 2 366,-6 0 1,-4 17 0,-7 10-1,-3 9 209,-2 7 1,1 8 0,-4 0-1,3 4-13,2 1 0,1-5 0,5-1 1,2-2-34,2-3 0,-1-2 0,7-3-220,1-2 193,1-4 1,2-6 0,1-2-1,2-2-481,2-6 1,0-2-1,-5-4 1,0-4-869,0-8 0,-5-1 1380,0-9 0,0 1 0,5-5 0</inkml:trace>
  <inkml:trace contextRef="#ctx0" brushRef="#br0">19912 544 8356,'-9'-5'252,"-1"1"1053,7-7 143,-3 9-1065,12 2 1,-3 3 0,8 7-396,5 1-121,-2 1 1,12 2 132,-3 0 0,3 6 0,2 2 0</inkml:trace>
  <inkml:trace contextRef="#ctx0" brushRef="#br0">20316 1493 8380,'-1'-26'0,"-2"2"0,-2 4-280,2 0 1,8 5 0,4-4 0,3 3 153,2 2 0,2-6 0,1-1 0,3-3 652,2 1 0,-4 6 0,4-3 0,0 1-181,0 1 1,1-1 0,5 5-1,-2 0-148,-3 0 0,5 2 0,-3 1 1,3 3-63,-2 2 0,-1 0 0,3 3-29,0-2-135,0 0 1,-7 7 0,0 3 0,-3 4 46,1 3 1,1 2 0,-3 2 0,2 1 64,-2 1 1,-2 7 0,-1-3 0,2 1 9,2 0 0,-2-6 1,4 2-1,-1-3 17,-1-2 0,7 0 0,-3-2 0,1-3-9,0-4 1,-1-4 0,3-1 0,-2-1-56,2-4 1,-5-3 0,0-7 0,-1-2-84,-1-2 0,6-6 1,-6 2-1,-1-2-36,-1 2 1,-2-3-1,0 3 1,0-5-64,0-5 0,-2 4 0,-1-2 84,-2 6 38,-6-2 0,8 12 0,-6-4 0,-1 5 63,3 5 0,-6 1-56,4 4 1,-4 4 22,-1 0 1,2 6 0,1 8 0,3 0 71,2 0 0,0 0 1,2 0-1,0 0-22,1 0 1,1 0 0,4-1 179,2 1-149,-2 0 0,4 0 1,-5 0 242,4 0-227,-4 0 1,7-1 0,-5-3-1,3-2-18,2-2 1,0-1-1,3-5 1,-2 0-24,2 0 0,1-1 0,2-3 0,0-2-70,0-2 0,0-1 0,0-5 0,-1 0-54,1 0 0,0 2 0,-1 1 1,-3 2-19,0-2 1,-3 3 0,4 0 0,-3 2 52,-2 3 0,5-3 0,-3 1 0,2 2 34,4 2 0,-3-1 1,8-1-1,-2-2-8,1 2 1,1 2 0,5 1-1,3 0 2,-2 0 1,-1-5-1,4 0 80,0 2-50,0 2 1,0-1 0,0-1 0,-1-2 7,1 2 0,0 2 0,0-1 0,0-1-37,0-2 1,4 1-1,2 2 1,2-1 15,3-2 0,-4-1 1,1 3-1,0-3 7,-1-2 0,4 5 0,6-3 0,1 1-18,-1 1 0,-1-3 0,-3 4 0,3-1 13,2 1 0,-1-4 1,6 3 257,2 1-278,1-5 0,8 5 0,2-5 0,-39 5 0,1 0-11,-1 1 0,1 1 1,34-2-1,4-1-1189,-2 0 1207,-36 1 0,0 1 0,36 2 0,3 0 0,-4 0 20,-4 0 1,0 0 0,2 0 0,2 0-11,-3 0 0,0 0 0,-2 0 1,-1 0-18,1 0 0,-2 5 1,-1-1-1,-3 0-31,-2-3 0,6 1 1,-2 1-1,3 1 4,-6 0 1,1 2 0,-2-2 0,1 1 18,4 1 1,-5 0 0,-1 5 236,-4-1-240,-1-1 0,1 0 1,2 0-1,0 2-7,-5 2 0,-3 1 0,-6-2-200,2-3 208,-1 10 1,-9-10 0,-1 10 0,0-4 287,-1-1 0,0 2 0,3 1 0,3 2-297,-3-2 1,1 3 0,3-2 0,0 1 16,0 1 1,0-3 0,-1 5 0,0 0 36,-4-1 0,2 3 0,-7 3 0,-2 1 65,-5 0 0,-7 2 0,-7 1 0,-3 4-257,-2 6 1,-3-7 0,-8 8 0,-5-2-918,-7 0 0,-11 2 0,-13-1 0,-8-3 1064,-12-1 0,23-20 0,-3-2 0,-1 2 0,-1 0 0</inkml:trace>
  <inkml:trace contextRef="#ctx0" brushRef="#br0">21000 1870 8521,'0'-22'0,"0"3"0,0 4 443,0 1 0,-1 6 0,-2 5 19,-2 6 1,0 10 0,5 8 0,-1 4-198,-4 5 0,3 7 0,-2 0 1,1 3-199,-2 2 0,4 0 0,-4 0 0,3 0-195,2 0 1,0-7 0,0-2-1007,0-4 784,0-7 0,2 0-1650,3-4 942,2-8 1058,1 2 0,11-12 0,-4 0 0</inkml:trace>
  <inkml:trace contextRef="#ctx0" brushRef="#br0">21991 1730 8448,'6'-8'243,"-4"4"113,2 8-167,-2 4 1,-2 8-1,0 2 1,0 6 449,0 2 1,0 6 0,0 3 0,0-1-465,0 0 1,-2 0 0,-1-3 0,-1 3-162,0 2 1,3-10 0,1 2 0,0-3-396,0-3 0,0 2 0,0-5-960,0-2 0,1-3 1341,4-5 0,3-3 0,6-6 0</inkml:trace>
  <inkml:trace contextRef="#ctx0" brushRef="#br0">22716 2009 8302,'0'-14'0,"0"0"0,2 2 0,3 3-87,4 4 1,3 3 0,2 1-1012,0-4 582,0 4 516,0-5 0,13-1 0,2 0 0</inkml:trace>
  <inkml:trace contextRef="#ctx0" brushRef="#br0">23456 2023 8371,'6'-14'268,"3"0"-479,4 7 1,2 0 0,2 7 0,4 0 210,0 0 0,3 7 0,3 0 0</inkml:trace>
  <inkml:trace contextRef="#ctx0" brushRef="#br0">24489 1995 8541,'20'-12'0,"3"3"0,3 4 0,4 3 863,2 2 1,-1 2 0,8 1-3335,5 2 879,-3 6 1364,14-10 0,-6 12 1,7-6-1</inkml:trace>
  <inkml:trace contextRef="#ctx0" brushRef="#br0">25075 2009 8291,'41'10'-45,"1"-1"1,-1-6 0,-3 3-1,-2-1 164,-2 0 0,5 1 1,0-3-1,4 1 117,4 0 1,1-3 0,-2-1-1,5 0-328,4 0 0,5 0 0,2-1 0,0-3 43,0 0 1,-1-5-1,-6 2-420,1 0 281,-6 3 0,-2-6 188,-6 5 0,0-6 0,-1 3 0</inkml:trace>
  <inkml:trace contextRef="#ctx0" brushRef="#br0">26651 1535 9647,'-7'-27'0,"2"4"0,3 5 590,2 2 1,0 11 0,0 10-663,0 12 0,0 10 1,0 5-1,0 5 256,0 4 0,0 0 0,0 1 0,-1 2-82,-4 2 0,4-1 1,-4 5-1,3-2-455,2-3 0,-4 1 1,-1-2-686,2-4 876,-5-1 1,5-8 0,-5-5-960,2-4 529,-5-3 592,4-5 0,-7-1 0,0 1 0</inkml:trace>
  <inkml:trace contextRef="#ctx0" brushRef="#br0">20107 432 7855,'-14'0'-447,"0"-6"1,0 5-1,0-6 1</inkml:trace>
  <inkml:trace contextRef="#ctx0" brushRef="#br0">7340 12517 13072,'-42'6'132,"0"2"0</inkml:trace>
  <inkml:trace contextRef="#ctx0" brushRef="#br0">7158 12517 12318,'0'-14'-764,"0"0"0,0 5 883,0 0 1,0 4 458,0-4-584,0 6-52,0-4 312,0 7-100,0 0 1,7 0 0,3 0 0,6 0-88,3 0 1,10 0 0,0 2 0,7 1 116,8 2 0,-1-1 0,8-4 0,2 2 67,1 3 1,8-4-1,3 4 1,3-4 21,2-1 1,0 0 0,0 0 0,1 0-67,3 0 1,-7 0 0,3 2 0,-3 1 6,-4 2 1,2-1 0,-3-4 0,2 2-131,-7 3 0,1-4 1,-9 4-1,2-4-47,0-1 0,-1 0 1,3 0-1,-4 0 58,-1 0 1,5 0-1,-3 0 1,-1 0-52,-2 0 1,1 0-1,-2 0 1,1 0-34,1 0 1,0 0 0,3 0-1,-4 0-82,-4 0 0,1 0 0,1 0 0,1 0 56,-1 0 0,-6 0 1,-4 0-1,1 0 59,0 0 0,-7 0 0,1-1 1,-5-2 64,-1-2 1,-4 0 0,-1 5 0,-3 0-41,-2 0 1,-1 0 274,1 0 1,-4 0 225,-1 0-520,-6-6 0,5 5 16,-3-4-455,-4 3 62,5 2 393,-6 0-4565,0 0 4499,-6 0 1,-8 0 0,-8 0-1</inkml:trace>
  <inkml:trace contextRef="#ctx0" brushRef="#br0">11442 12601 9774,'-14'-5'0,"0"1"-357,0 1 536,0-5 1,8 6 0,6-2-312,8 2 211,10 2 1,-1 0 0,8 0 558,5 0-429,4 0 1,8 0 0,1 0-1,4 0 32,4 0 1,6 0 0,7 0-1,7-1-62,5-4 0,3 3 0,-37-1 1,0 0-1,0 1 0,1-1-68,1 1 1,0 0 0,-2-1 0,0 0-1,0 1 1,0 1 0,34-6 79,-5 0 1,-1 2-1,0-3 1,-2 2-148,-3 3 0,2-3 1,-7 1-1,1 2-16,1 1 1,-5 2-1,3 0-105,-2 0-1116,-2 0 1299,-1 0-282,7 0-1,-4 7 159,4-6 0,-8 5 1,-1-6-1,-4 0 39,0 0 1,-3 0 0,-4 0-1,0 0 102,0 0 0,-4 0 0,3-1 0,1-2-149,-4-2 0,4 0 1,-6 5-1,1 0-18,0 0 0,-6 0 0,0 0 1,-4-1 96,-4-4 1,-6 4 0,2-4-1,-4 2 6,-1-2 0,0 4 1,0-6 518,0 1 1,-5 5-240,0-4 76,-5 3-256,2 2-494,-6 0 1,0-1-939,0-4 0,-2 4 13,-2-4 1,0 4 1262,-5 1 1,0 0-1,-5 0 1</inkml:trace>
  <inkml:trace contextRef="#ctx0" brushRef="#br0">6140 11596 19930,'-10'-18'-2066,"1"-1"0,0 0 0,-5 5 1787,0 1 0,-2 0 0,-1 4 0,-3 4 763,-1 4 1,-4 7-1,-6 2 1,-3 1 154,-2 0 1,-1 0 0,-5 7 633,0 3-1042,6-4 1,-4 7 0,3-4 0,-2 4-35,2 0 1,4 4-1,9-1-208,0 6 202,7-2 1,-1 10 0,8-5 0,6 0-304,2 1 0,4 2 0,2-3 1,6 0-225,2 0 1,7 3-1,-1-4 1,1-2 41,1-2 0,2-1 0,6-1 0,-1-3 87,1 0 1,2-7 0,2 1 0,4-2 174,0-2 1,4-2-1,-3-3 152,4-4 63,0-3 0,1-2 1,-1-2-1,-3-3 193,0-4 1,-6-3 0,4-4 0,-2-1 24,-3-1 1,-2-7 0,-1 2 0,-1-4-38,-4-1 1,2-4-1,-7-1 1,-1 2-181,-1 2 0,-2 1 1,0-2-1,0-1-187,0-1 0,-7-1 1,-2 4-1,-2-1-107,2 2 1,-4-6 0,4 9 0,-5 2-139,-5 1 0,-2 4 0,-7 2 0,-2 1 47,-2 1 0,-6-3 1,-8 8-1,-5-2-51,-4 1 1,-5 0 0,-2 5 53,-2 2 155,5-5 1,-8 6-1,4-1-816,-6 6 765,9 5 0,-10 8 0,11 2 336,-1 6 1,-1 8 0,5 4-1</inkml:trace>
  <inkml:trace contextRef="#ctx0" brushRef="#br0">7758 13410 15901,'-6'-7'-3364,"5"-1"581,-4 3 3117,3 4 1,9-6 0,2 7 0,3 0 101,2 0 0,2 0 1,2 2-1,6 1-77,2 2 1,7-1 0,1-4 0,3 0-133,6 0 1,1 5-1,7 0 1,0-1-133,-1 3 0,4-4 0,-5 4 0,3 1-102,-1 0 1,0-3 0,3 2-1,-1 1 245,-2 0 0,-1-5 0,4 3 631,2 0-798,-3-4 0,9 4 0,-5-6 0,2 0-23,1 0 1,10 0 0,-5 0-1,-3 0-66,-3 0 0,-3 0 1,0 0-1,-2 0-69,-3 0 1,2 5-1,-5 1 1,0 0 5,0 0 1,8 4 0,-5-6 0,-1 1 114,-1 1 1,-5-4 0,4 2 0,-2-2 126,1-2 1,-5 0 0,-5 0 0,2 0-25,1 0 0,2 0 1,1 0-32,4 0-37,-4 0 1,5 0 0,-4 0-185,2 0 147,4 0 1,-1 0 0,-1 0 0,-1 0-47,-1 0 0,6 0 0,-6 0 1,-3 0 26,-4 0 0,2 0 1,-4-2-1,1-1 55,0-1 1,0-3 0,-5 3 0,0-4 23,1 0 0,1-4 1,6 3-1,-3-2-75,0 1 1,3 0-1,8 3 1,0 1-40,4 0 1,-4-3-1,3 2 1,-1 1-13,-2 0 1,4-5 0,-8 3 182,-5 1-98,-4-6 0,-3 5 1,-1-5 102,-1-1-122,-8 0 1,-2 1-1,-7 1 1,0 1-68,-1 0 0,1-9 1,0 6-1,-1-2-165,-4 1 1,-3-1 0,-6-2-1,0-4-95,0 0 1,-1-4 0,-5 3-1,-7-4 13,-4 0 0,-8-1 0,2 0 0,-3 1 84,-2 4 0,-5-3 1,1 4-1,-1-1 69,-1 0 1,-2 1 0,-6-3-1,1 3 85,-1 2 0,-2-5 0,-1 4 0,-3-1 79,-1 3 1,-2 4 0,-7 1 295,-2 0-198,-4-6 1,-4 6-1,1-2 1,2 5 113,-2 1 0,-1 2 0,-2 0 0,1 0-131,-1 1 0,0 2 1,2-3-1,0 0-146,-2 1 0,2 4 0,-10-2 0,2 3-47,3 2 1,1 0 0,-1 0 0,-2 0-19,2 0 0,2 0 1,1-1-1,-1-2 166,-3-2 1,7 0 0,-1 5 0,3 0 80,1 0 0,2 0 0,-5 0 159,1 0-287,-6 0 0,13 0 0,-6 0-235,-1 0 152,-3 0 1,6 0-1,2 0 1,6 0-7,3 0 1,-2 0 0,5 0 0,-1 0 6,3 0 1,4 0-1,1 0 1,2 0 278,3 0 0,-2 0 1,6 0-1,2 0-105,2 0 0,1 0 0,-2 0 1,-1 2-230,-1 3 1,-1 2 0,4 7 0,-2 2-92,-2 2 1,1-2-1,4 4-403,0 0 495,6-4 0,-3 9 1,7-5 50,1 1-98,1-3 1,2 6 0,0-4 14,0 2 152,0 1 0,5 1 0,1-1 0,1 2-73,-1 1 1,5 7 0,-2 1 0,4 0-91,1 0 0,4 3 0,4-3 0,3 0-33,4 1 1,4-3-1,-2-6 1,3-2 11,2-6 0,-4-1 1,6 0-1,1 2-169,1-2 1,2-1-1,1-2 1,4 0 344,4-1 0,3 8 0,2 0 1</inkml:trace>
  <inkml:trace contextRef="#ctx0" brushRef="#br0">6628 13466 16361,'-9'-4'0,"0"-1"-495,-2 2 1,-2-3 1225,-1 1 0,0-1-435,0 1-202,7 4 1,-1-6-569,3 7 1156,4 0-636,-6 0 1,9 0 0,3 0 83,4 0 1,10 0 0,2 0 0</inkml:trace>
  <inkml:trace contextRef="#ctx0" brushRef="#br0">11916 14429 12179,'14'-5'0,"0"1"0,0-1-406,0-1 0,0 4 0,0-2 0,2 2 699,2 2 1,-1-5 0,5 1 0,-2-1 10,-3-1 1,3 3 0,1-6-25,0-2-296,-4-2 1,10-1 0,-6 0 75,1 0-32,4 1 1,-8-6 0,3-1 0,-1-2-46,-3-3 0,2 2 1,-3-3-1,-4-5-118,0-4 0,-5 3 0,-3-5 0,-2-2-60,-2-1 1,-6-7 0,-5-1 0,-5 0 52,-2 0 1,-3-3-1,4 3 1,-3 0 211,-1 0 1,-1 6 0,-3 6 0,2 2 347,-2 3 0,-1 3 0,-2 5 0,0 4-294,0 4 1,-5 1 0,-1 0-189,-1 0 77,-3 6 0,-2 0 0,1 5 0,2-1 192,-2 0 1,1 3 0,-1 1 223,2 0-386,-1 0 1,1 6-1,0 3 1,0 5 49,1 5 1,2-2-1,6 6 1,2 4-83,2 4 1,0 0 0,5 6 0,2 2-119,1 1 1,7 2 0,1 0 0,2-1-56,3 1 0,2-4 0,1-3 0,1 1 41,4 0 1,-2-5 0,6 1 0,2-2 32,1-3 0,2 1 0,0-1-425,0-4 398,6 3 1,-4-5-1,4 3 1,-1-2-69,-1-2 1,10 5 0,-1-3-1,0 1-287,5 0 0,0 1 0,1 3 519,4 1 1,3 0 0,2 0 0</inkml:trace>
  <inkml:trace contextRef="#ctx0" brushRef="#br0">12405 10298 24247,'-14'0'688,"0"0"-1040,6 0 11,2 0 0,8-4 0,4-1 923,8 2-457,0 1 1,10 2-1,-3-1 1,0-2 279,4-2 0,1-1 0,4 3 0,1-2-137,2 2 1,10-3-1,0 0 1,5 0-206,5-1 0,1 1 0,5 3 0,3-2-5,3 2 1,7 2 0,-6 1-1,6 0-21,2 0 0,-34 2 0,-1 2 0,36 4 0,-4 1 124,-4 0 1,-1 1 0,-4 4 0,0-1-198,0 1 0,-1 0 0,-4 0 0,2 0 9,2 0 1,4 0 0,-3 0 0,0 2-40,0 2 0,-2-2 1,-2 4-652,2 0 625,-9-4 0,8 10 1,-12-4-1,-2 1-6,-2 0 1,2 0-1,-2 4 1,-2-2-66,-1-2 0,0 5 1,2 4-1,0 1 11,0 1 1,0-3 0,0 6-1,-1 4-89,1 4 1,0 3-1,-2 3 1,-2-5-124,-6-2 1,-2 2-1,-2 1 1,-1-2 190,1-2 1,0-1-1,-1 0 1,-3 0-19,0 0 1,-3 4-1,4 1-760,-2-2 728,-5 4 0,6-4 1,-5 6-1,-2 2-161,-1 1 0,-7 1 0,-1-3 0,-2-1 159,-3 2 1,-2 0 0,-1-2 0,0-4 134,0-4 1,0 0-1,0 2 1,0 2 22,0-2 0,0-2 0,0-1 1,0 0 66,0 0 0,-1 1 0,-4 2 0,-4 2 16,-3-2 0,-2-3 1,-2-2-1,-1-1 113,-2-1 0,-4 6 0,3-7 0,0 3-60,0 2 0,-4-1 0,6-4 1,1-5-59,1-2 1,1-4 0,-2 0-221,-2 2 264,0-9 0,1 14 1,-2-12-1,0 3 19,-1-1 0,-3 0 1,-1 3-1,-6-1-67,-6-2 0,-4 1 0,-2 4 1,-4 0 68,-4-1 1,-3 1 0,-3 2 0,-2 1-83,-2 1 0,-4 3 1,5-4-1,1 1-151,1-1 0,7-3 0,0-2 0,0-1 71,1 0 1,2 3-1,8-8 1,0 0 53,-2 0 0,3 1 0,-9-4 0,0 3 108,-3 1 1,-4-2 0,-4 3 101,-6-2-167,13 5 0,-20-10 0,18 4 0,0-4-29,1-1 0,3 3 0,-2-1 0,2-4-53,2 1 1,-5-1 0,1 2 0,-6 0 16,-2 0 1,-5 0-1,3 0 1,0 0 39,0 0 1,-10 4 0,3 1 0,-3-2 35,1-1 0,1-3 0,0 1 1,2 0-250,3 0 1,5-4 0,7-3-1,3 0-252,2-4 1,-5-2 0,4-1 478,-1 0 0,2-6 0,6-2 0</inkml:trace>
  <inkml:trace contextRef="#ctx0" brushRef="#br0">16954 11862 8728,'-5'-19'0,"-1"0"0,-2 2 863,-3 2 237,5 1-635,0 6-405,6 2 0,0 17 1,0 4-1,0 5-85,0 5 0,0 3 0,1 3 1,3 3-56,0 2 1,6 1 0,-6 5-1,-1 0 139,-1 0 1,-2 0-1,0-1 1,0 1 100,0 0 0,-2-2 0,-2-1 1,-4-3 133,0-2 1,-3-8-1,5-9 405,-2-6-335,5 2 0,-9-13 395,3 0-507,2-7 0,1-13 1,6-4-114,0-7-191,0-5 1,0-8-1,0-2 1,2-5-120,2-4 1,-1-5-1,5 0 1,0 1-25,0 1 0,1-1 1,5 2-1,0 4-12,0 4 0,1 15 1,2 10-1,2 9 221,-2 5 1,3 6-1,0 8 1,1 7 255,-1 6 1,-2 5 0,-4 6 0,0 1 12,0 4 1,0-2 0,-1 6 353,-4 2-525,-3-5 1,-1 6 0,-1-4-96,-1 0-12,-1 4 1,-2-11-1,2 6-1038,2-1 505,-2-11 0,4 10 0,-6-12 0,0 1-921,0-3 1,0-4 1448,0-1 0,6 6 0,2 2 0</inkml:trace>
  <inkml:trace contextRef="#ctx0" brushRef="#br0">17386 12238 8734,'7'-9'709,"2"0"0,3 1 0,2-3 0,0 3-111,0 2 0,0-3 0,2 3 0,1-1-680,1 1 1,1 2 0,-5 2 0,0-1-1876,0-2 1,0 1 1956,0 4 0,0 0 0,0 0 0</inkml:trace>
  <inkml:trace contextRef="#ctx0" brushRef="#br0">17986 11903 8415,'0'-14'1257,"0"1"0,0 8 0,0 10-903,-6 2 1,5 20 0,-4-4-22,3 3-246,2 2 1,0 2 0,0 2-12,0 5-63,7-3 0,-4 1 0,6-7 1,2-1 96,1 1 0,2-1 0,0-2 0,0-5-290,0-5 0,0 1 0,0-10 0,0 0-286,0 0 0,0-3 0,0-7 1,-2-6-873,-2-2 1338,8-2 0,-9-6 0,12-2 0</inkml:trace>
  <inkml:trace contextRef="#ctx0" brushRef="#br0">18140 11429 8444,'-14'0'557,"5"-5"0,1 2 363,2 5 0,1 4 1,5 9-1,0 4-712,0 4 0,6 4 1,5 1-1,5 1-4150,2 4 3942,7 2 0,3 13 0,8 2 0</inkml:trace>
  <inkml:trace contextRef="#ctx0" brushRef="#br0">20191 5875 8237,'0'-14'0,"0"0"3118,0 0-2391,0 6 0,-2 2 0,-2 9 0,-6 7 52,-2 8 1,3 7 0,-1 4 174,0 4-840,3-4 0,-3 6 0,5-6 1,2 2-431,1 2 0,2-6 0,0-3 0,0-1-2199,0-1 1,2-2 2514,2-6 0,4-6 0,6-2 0</inkml:trace>
  <inkml:trace contextRef="#ctx0" brushRef="#br0">20135 5582 8507,'-4'-14'1203,"-1"0"1,-4 5 21,4-1-1400,0 7 0,11-1 0,4 7 0,2 3 175,2 2 0,6 1 0,2 5 0</inkml:trace>
  <inkml:trace contextRef="#ctx0" brushRef="#br0">20372 5777 8237,'0'14'193,"0"0"1,0 0 0,0 0-1,0 0 871,0 0 1,0 0-1,0 0 362,0 0-1211,0 0 0,0 0 1,0 0-1,0 0-113,0 0 1,-4 0-349,-1 0 1,0-8 92,5-6 1,5-8 0,3-9 0,3-5-118,4-4 1,2 6 0,-1-8-1,1 3 307,1 3 1,6 2-1,-6 6 1,-1 2 414,-1 2 1,-2 4 0,0 8-1,-2 2 169,-3 6 1,2 4 0,-6 3 805,-2 1-1030,-1 7 1,-2-3 0,0 4-993,0-2 21,0 2 0,0-11 0,0 4 0,0-3-2998,0-3 3572,0 1 0,-7 0 0,0 0 0</inkml:trace>
  <inkml:trace contextRef="#ctx0" brushRef="#br0">20791 5763 8237,'9'0'1097,"1"0"0,-3 7 0,3 2-245,-6 3 0,-2 7 0,-2 1 169,0 2-775,0-5 1,0 8 0,0-5-77,0 1-184,0-4 0,-5 4-37,1-7 1,-1-4-114,5-5 0,5-13 0,1-15 53,2-3 1,1-2-1,5 0 1,0 2 333,0 2 1,0-1-1,0 7 1,0 1 168,-1 1 0,1 4 0,0 3 1,0 4-52,0 3 1,-1 9 0,-2 2 0,-2 5-277,2 4 1,-5-2 0,-1 4 0,-2-1-1189,1-1 1,-2 3 0,3-4 0,-4 1 1122,-1-1 0,6-1 0,2-2 0</inkml:trace>
  <inkml:trace contextRef="#ctx0" brushRef="#br0">21196 5889 8237,'0'-14'0,"0"5"3260,0-1-2483,6 7 0,3-5 1,8 5-1,3-1-165,2 1 0,3-5 1,6 0-1,1-1-386,-1 0 1,-1 1-1,-4-3 1,-1 2-249,-2-2 0,-6-2 0,0-1-171,-6 0 1,-6 1-1,-10 0-3,-4 4 1,-8 3 0,-3 6 0,0 1 18,-1 4 1,-2 3 0,5 6-1,1 1 246,1 4 0,2-4 0,2 5 1,1-1 79,2-1 0,5 3 0,0-4 256,2 1-332,2 1 1,0-5 0,2 0 0,2 0-216,6 0 0,4-2 0,4-1 1,6-3-491,2-2 0,0-1 0,-1-7-1498,-2-3 1595,1 4 0,8-13 0,-1 1 1,-3-5 130,-3-4 1,-7-1 0,4-5 0,-2 0 584,-3 0 1,-3 0 0,-3 2 0,-3 3 944,-2 4 1,3 4-474,-4 1 0,0 7 1,-5 9-1,0 9-225,0 6 0,0 8 1,0-2-1,0 3-270,0 2 1,0-1-1,0-3-76,0 0-64,0-1 1,0-1 0,-2-2 46,-2 0 626,2-11-113,-4 10 1,7-19 0,4-2-63,4-10 1,4-5 0,1-10 0,0-2-178,0 0 1,4-1 0,2 2 0,0 0-458,1 0 1,3 2 0,-2 3 0,1 4-862,1 4 1,-6 2 0,4 2-1,0 4-1963,-1 0 2942,-4 3 0,10 10 0,-6 2 0</inkml:trace>
  <inkml:trace contextRef="#ctx0" brushRef="#br0">22172 5805 8171,'-12'-6'2851,"3"-3"-1884,2-4 0,9 6 1317,3 2-1735,2-3 1,14 5 0,3-5 422,7 2-918,-1 1 1,10 4 0,-4-2 0,1-2-292,0 2 1,0 1-1,4 2 1,-4 0-884,-4 0 0,-6 0 1,-2 0 1119,-1 0 0,-1 7 0,5 0 0</inkml:trace>
  <inkml:trace contextRef="#ctx0" brushRef="#br0">22758 6070 8797,'14'0'2176,"0"0"0,-4 0 0,-1-1-958,2-4-903,1 4 0,2-10 0,0 5 58,0-2-213,6-2 0,-3-10 0,7-3-73,0-3-113,3-2 0,1-6 1,0-5-1,-2-6-168,-3-6 1,2-10 0,-5-5-1,2-9 44,-10 33 1,1 0 0,7-30 0,-2 0 0,-4 13-263,-4 14 0,-4 19 0,-6 15 277,0 8 0,-2 11 1,-2 14-1,-7 2 346,-6 6 1,1 7 0,-2 0-1,2 5 5,2 5 0,2-2 0,1 4 158,2-1-236,5-1 0,-2-2 0,6-2-21,0-3-85,0-1 1,2-3 0,4-5 0,6-6-31,5-7 1,2-4-1,-3-4 1,1-6-153,1-2 0,2-8 0,-3-4 0,4-4 61,0-4 1,-2-4 0,4-6 0,0 0-572,-1 0 0,3 0 1,-5 0-1,-1 1 132,-4-1 0,2 6 0,-9 3 0,1 5 667,1 5 0,-9 3 395,-1 6-433,0 6 1,-12 8-1,4 8 1,-1 1 332,-1 0 1,7-1 0,-1 3 198,2-2-339,2-6 0,2 3 469,2-6-615,4 0 1,6-6-1,2-5 1,1-5 144,1-2 1,1-12 0,-7 2 0,-1-3-31,-2-3 0,-6 3 0,2-6 0,-3 0-245,-2 1 0,-2 0 0,-3 5 0,-4-2-898,-3 2 0,-2 7 0,0 2-1636,0 2-117,0 1 2032,6 5 0,8 0 1,11 2-1034,6 2 1266,-1-2 0,8 9 0,-3-5 123,0 2 419,3-5 0,-1 7 0,-2-3 1,0-1 191,-4 0 1,-2 3 0,-1-4 0,-1 0 1512,-4 1 0,2-3 37,-7 6 1,1 1-1095,-5 4 1,-2 0-601,-2-1 1,4 1 47,0 0 0,6-6 0,8-3-1099,0-4 617,0-1 0,0 0 0,1 0-706,4 0 689,-4 0 1,1-6 0,-7-3-426,2-4 525,-5-1 1,0 1 0,-6-1 0,-1 0 66,-4 0 0,2 0 0,-6 0 0,-2 0-251,-1 0 0,-1 5 1,2 1-1,4 0-1152,0 0 1,-2 4 550,4-6 0,2 7 0,8-3 615,4 0 1,4 4 0,1-4-1,0 1 185,0 1 1,1-1 0,2 5 1375,2 0-968,-1 0 0,-4 0 0,0 2 0,0 4 718,0 8 1,-5 1 0,-1 9 256,-2 0-1099,5 9 1,-9 3-1,2 5 1,-2 3-121,-2 2 1,0 4 0,-2 6-1,-1 0-119,-1-1 0,-6 0 0,6-4 0,-1-5-150,-1-2 0,4-10 0,-2-6 0,2-8-1326,2-4 804,-6-9 0,4-8 0,-2-12 0,2-5 67,2-4 0,5-3 0,0-7 98,-2-6 576,-2-2 0,-1-8 0,0-5 335,0-6-388,0 2 1,0-11 0,0 3 1618,0-4-1112,0-7 1,2 11 0,4 3 0,6 13 292,5 12 1,13 12 0,-2 8 0,3 7 170,3 10 0,-5 8 0,2 11 0,-4 6-262,-4 6 1,-11-2-1,1 4 1,-6-4-382,-3-1 1,-3 0 0,-2 0 0,-4-2-293,-4-3 1,-8-2 0,-4-8-1,0 1-886,-4 0 0,-1-6 0,-2-3 1,0-4 902,0-1 0,-6-6 0,-2-2 0</inkml:trace>
  <inkml:trace contextRef="#ctx0" brushRef="#br0">16661 6335 8231,'-8'-1'799,"3"-4"0,5-1 1,5-5-1,4 2-646,4-2 0,1 0 0,0 0 1,0 2-145,0-2 1,4-1 0,1-2 0,-2 0-146,-2 0 1,-1 0-1,0 0 1,-1 0 27,-4 0 0,3 0 1,-4 0-1,1 0 95,1 0 1,-7 0 84,1 0-370,-2 7 359,-2 0 0,0 9 0,0 3 107,0 4 1,0 3 0,0 4 0,0 1 143,0 1 1,0 6 0,0-4 0,0 2-128,0 2 0,0-2 1,0 1-1,0 1-113,0-3 0,6 4 0,2-6 0,1-2-79,1-2 0,-1-1 0,5-1 0,0-4-200,0-4 0,0-4 1,0-2-1,1-2-251,4-2 0,-8-11 0,3 1 0,-2-4-2268,0-1 2726,2-5 0,-6-3 0,-2-7 0</inkml:trace>
  <inkml:trace contextRef="#ctx0" brushRef="#br0">16898 5777 8313,'-6'-7'1533,"6"0"0,-2 9-1135,5 3 0,7-2 0,-4 6 0,2 0-813,2-1 0,3 4 0,1-4 415,0 0 0,6 10 0,2-2 0</inkml:trace>
  <inkml:trace contextRef="#ctx0" brushRef="#br0">17205 5652 11864,'0'24'364,"0"4"0,0-1 1,0 10-1,0 2-233,0 1 0,0 2 1,0 0-844,0 0 598,6 0 1,-4-2-1,4-3-2020,0-4 1134,-4-4 1000,4-1 0,-6 0 0,0 0 0</inkml:trace>
  <inkml:trace contextRef="#ctx0" brushRef="#br0">17093 6056 8313,'-6'-17'483,"-3"3"1,3 4 427,1-4 0,5 1 0,5 4-588,4 4 0,8 4 1,3-1-1,2-1-251,3-2 1,-4 1 0,1 4-1344,-2 0 792,-1-7 0,-1 6 0,1-5 0,-2 1-264,-1 0 1,-2-5 0,-2 0 0,-1-2 417,-2-2 1,-6-2 0,2-2 0,-4-5 324,-1-4 0,0-1 0,0 0 0,0 2 0,0 3 0,0-2 0,0 6 198,0 2 0,0 10 2219,0 7-1762,0 12 1,0 10 0,0 7 1024,0 4-1323,0-4 0,0 10 0,0-5 206,0 2-414,0-5 0,0 7 0,0-5 1,0-2-134,0-2 0,0-5 0,0-3 0,2 0-278,3-4 0,-2-8 0,6-6-103,2-6 1,1-5-1,2-7 1,0-2 105,0-2 1,-1-6-1,-3 2 1,-2-2 319,-2 2 1,4 3 0,-6 6 0,1 1-217,1 4-150,-4-3 0,9 12 0,-7 0 0,-1 7-367,-1 6 0,2 1 1,1 0 671,-2 0 0,-1 0 0,-2 0 0</inkml:trace>
  <inkml:trace contextRef="#ctx0" brushRef="#br0">16940 5987 8248,'-28'-42'0,"2"-2"211,2-2 0,6 2 0,10-1 0,10 8 297,10 9 1,10 7-1,10 8 1,7 4-249,6 4 0,12 4 0,13 1 1,6 1 131,2 4 1,-3 4 0,-6 11 0,-7 8-145,-11 8 0,-6 6 1,-19 3-1,-10 3-275,-13 1 1,-12 3-1,-15 3 1,-10 1-64,-9 0 0,-8-5 1,20-26-1,0 0-24,-4-1 1,0 0 148,0 0 1,0-2 0,-4-1 0,-1-3-1,-31 16 1,6-9 144,6-8 0,1-8 0,12-15 509,1-8-411,8-12 0,4-13 1,11-10-1,8-10-137,8-8 1,5-4 0,2-7 0,7 7-538,10 4 0,6 14 1,15 4-1,2 12-430,4 13 1,7 6 0,-4 15 0,1 6 825,4 9 0,1 8 0,2 8 0</inkml:trace>
  <inkml:trace contextRef="#ctx0" brushRef="#br0">24851 5819 9661,'-7'-14'1700,"7"6"0,9 4-2322,3 2 622,2 2 0,0 6 0,0 2 0</inkml:trace>
  <inkml:trace contextRef="#ctx0" brushRef="#br0">24810 6028 11344,'-7'8'-21,"6"5"-1233,-4-4 1254,4-3 0,7 7 0,2-6 0</inkml:trace>
  <inkml:trace contextRef="#ctx0" brushRef="#br0">18489 6977 8379,'-16'-6'0,"-1"-3"457,-1-4 0,4 1 1,6 1 2342,2 2-1793,1 6-757,5-3 1,3 6 0,6 0 411,10 0-486,6-7 0,9 4 1,5-4 281,6 0-260,4-3 1,5 6 0,-1-3-557,-2 0 158,-6 3 0,2 4 1,-8 0-1,-5 0-1738,-5 0 1,-6 1 1937,-13 4 0,-4 3 0,-6 6 0</inkml:trace>
  <inkml:trace contextRef="#ctx0" brushRef="#br0">18614 6922 8866,'-14'9'0,"0"0"0,0 4 0,2 4 157,3 6 1,1 5 0,5 6-1,-2 6 814,2 5 0,2 6 0,1-4 59,0-2-873,0-2 1,0-2 0,0-4 0,0-5-629,0-2 0,0-8 0,1-4 0,4-2-484,4-2 1,3-7 954,2-2 0,0 3 0,0-1 0</inkml:trace>
  <inkml:trace contextRef="#ctx0" brushRef="#br0">18558 7396 8480,'0'-14'0,"0"0"0,2 2 453,3 2 1,2-2 0,7 4 463,0 1-576,6-6 0,7 5 0,7-6 1,0-1 111,0-4 1,3 5 0,-4-1 0,-4 6-215,-4 2 1,-3 3-1,-7 5-187,-1 4 1,-3 7-1,-12 8 1,-4 2-80,-4 3 1,-2 1 0,0 1 0,2-3-270,-2 0 1,5-7 0,1 1 64,3-2 0,4-4 0,4-2 0,7-6 99,4-2 0,3-4 1,-3-2 102,1-6-36,7-2 0,-14-2 0,3 0 328,-2 0-147,-5 0 0,-3 2 0,-8 1 0,-6 2-83,-2-2 0,-7 3 1,-1-1-1,0-1-473,0 3 1,1-4 0,7 4 0,3 0-528,4-4 0,3-2 0,4 0 482,3-1 1,2 4 0,7 3 0,2 0 648,2 4 0,-1 2 0,7 2 0,1 4 57,1 4 1,-3 4 0,0 2-1,2 4 400,2 4 0,-1 3 0,-3 2 90,-4 0-476,-4 0 0,-5 0 0,-3-2 74,0-2-131,-3 2 1,-12-11-1,-4 2 1,-5-4 147,0-4 0,0-6 1,0 2-1,0-5 32,4-5 1,1-7-1,6-8 1,0-2-240,-1-3 1,4-3-1,8-3 1,4-1-468,4 1 0,1 1 0,-1 4 0,3 3-1859,3 4 1,2 5 2206,7 5 0,0-4 0,0 6 0</inkml:trace>
  <inkml:trace contextRef="#ctx0" brushRef="#br0">19884 7145 8218,'-9'-8'1372,"-1"3"1,7 12 0,-1 5-264,2 5-796,2 8 0,0 1 0,2 7-1160,2-2 631,-2-2 0,9 4 1,-5-1-1936,2-1 1473,-5-1 0,3-2 678,-6 0 0,0-7 0,0 0 0</inkml:trace>
  <inkml:trace contextRef="#ctx0" brushRef="#br0">19772 7396 9075,'-6'-14'0,"-2"0"2286,1 0-1700,0 6 1,7 1 368,0 2-733,7-3 1,2-1-1,10 1-3,4 2-132,3-5 0,4 8 0,1-5-766,1 2 536,1-5 0,-5 10 0,0-4 1,0 3-376,-1 2 0,-3 0 518,-1 0 0,-6-6 0,3-1 0</inkml:trace>
  <inkml:trace contextRef="#ctx0" brushRef="#br0">20177 6880 9077,'0'20'822,"-5"3"1,1 11 0,1 8-437,1 8 0,-3 6 1,1 2-1,1 3-256,1-2 1,2-3 0,0-7 0,0-7-362,0-8 0,0-10 167,0-6 1,5-15 0,1-7-1,2-9-18,3-5 0,1-9 0,2-5 0,0-1-43,0-1 0,1 3 1,2-5-1,2 4-21,-2 5 0,-1 6 0,-1 8 0,2 4 94,2 4 1,-2 5 0,-6 7-1,-4 6 208,0 9 1,-3 6 0,-2 3 0,1 2 13,2-2 1,-1-2-1,-4-1 1,2-2-12,2-2 1,0-6 0,5-7-1,2-3 125,1-2 0,2-3 1,2-9-1,1-6-113,1-5 1,2-8-1,-3 1 1,2-3-70,-2-6 1,-3 4-1,-3-3 1,-3 6 107,-2 3 0,0 6 0,-3-2 22,2 4 0,-2 7-539,-8 3 212,-3 10 1,-1 3-1,1 6-518,2 0 463,2 6 0,4-3 1,0 5-653,0-2 547,0 5 1,0-10 0,0 4 0,1-2-373,4 1 0,3-7 0,5 3 627,1-2 0,7 1 0,0 1 0</inkml:trace>
  <inkml:trace contextRef="#ctx0" brushRef="#br0">21224 7354 8174,'0'-14'0,"0"0"728,0 0 1,1 0 0,4 0-1,3 0-57,-1 0 0,6-4 0,-4-1-126,3 2-389,2 2 0,0 1 1,0 0-1,0 1 116,0 4 1,-6 1 0,-3 7-243,-4 1 0,-1 3 1,0 12-1,-1 4-98,-4 4 1,3 2 0,-2 0 0,2-2 39,2 2 0,0 0 0,0-2 0,2-4 66,2-4 1,4-1 0,6-2-1083,0-2 0,0-6 1,0-8-1,0-7-2584,0-6 3628,0 1 0,0-16 0,0 2 0</inkml:trace>
  <inkml:trace contextRef="#ctx0" brushRef="#br0">21447 6922 8174,'-5'-19'0,"1"0"1171,0 2 0,1 3-147,-1 5 1,4 3-1,-2 7-817,5 4 1,3 3-1,-2 6 1,2 0-208,1 0 0,9 6 0,6 2 0</inkml:trace>
  <inkml:trace contextRef="#ctx0" brushRef="#br0">21684 6852 8487,'0'9'390,"0"0"0,0 2-3,0 2 1,0 7 0,0 3-1,0 3-157,0 2 1,5 2-1,-1 1 1,-1 1-718,-1-1 487,-2-1 0,0 4 0,0 2 0</inkml:trace>
  <inkml:trace contextRef="#ctx0" brushRef="#br0">21572 7173 8132,'-6'-14'523,"5"0"1429,-4 0-1605,3 6 1,4-3 0,3 5-184,4-2 0,3 5 1,4-1-1,1 0-377,2 0 1,1 2 0,-3-2 212,1 2 0,7-4 0,-3-2 0</inkml:trace>
  <inkml:trace contextRef="#ctx0" brushRef="#br0">21879 6768 8276,'13'-1'1097,"-4"7"0,-4 9-557,-4 8 1,-1 10 0,0 4 0,0 2-329,0-2 0,0 4 0,0-6 0,0 1-32,0-4 0,0-7 0,0-3-41,0-2 0,2-9-465,2-11 1,4-11 0,6-9-1,0-2-229,0-3 0,5 1 0,-1 0 0,-1 6 89,-1 2 1,-2 4 0,0 3 1003,0 4-348,0 3 0,-5 2 471,0 0-467,-6 7 0,4 0-194,-7 7 0,0 6 0,0 2 0</inkml:trace>
  <inkml:trace contextRef="#ctx0" brushRef="#br0">22870 7117 8369,'-5'-9'0,"1"-1"1366,1-1 0,1 4 831,2-3 1,-1 7-1805,-4-1 0,3 8 0,-2 6 0,2 4-540,2 4 0,0 4 0,0 4 0,0-1-568,0-2 1,0-1 0,2 3 714,2-2 0,4 0 0,6 5 0</inkml:trace>
  <inkml:trace contextRef="#ctx0" brushRef="#br0">22870 6824 8188,'0'-19'252,"0"1"1,0-1 0,2 7 367,2 2 1,4 4 0,8 8-621,2 2 0,4 4 0,6 6 0</inkml:trace>
  <inkml:trace contextRef="#ctx0" brushRef="#br0">23177 6740 8398,'0'11'1796,"0"1"925,0 4-2063,0 7 1,0 0-1,0 10 896,0 4-1241,6 4 1,-4 5-1,2 1 1,-2-2-490,-2-2 1,2-7 0,1-2 0,1-3-667,-1-3 1,-1 1 0,-2-10 0,0-2 841,0-2 0,-6-1 0,-2 0 0</inkml:trace>
  <inkml:trace contextRef="#ctx0" brushRef="#br0">23024 7173 8188,'-10'-13'0,"2"2"578,2 2 209,2 0 1,5 1-53,4 3 0,4 4 0,8 2 1,5 3-186,4 0 1,5 6-1,11-6 1,0-1-61,0-1 1,0-2-1,0 0 1,-2-2-264,-3-2 1,2 1 0,-8-7 0,-3-2-229,-3-5 0,-13 1 0,0-2 0,-2 2-485,-3 2 1,-5 2-230,-2 2 0,-6 0 1,-8 7-700,0 4 1044,0 5 0,0 8 0,0 2 24,0 2 270,6-2 0,-3 9 0,7-5 252,1 2-149,-5-5 1,6 9 0,-2-4 0,2-1-5,2-2 0,5-4 0,1-1 0,2 0-186,3 0 1,1-6-1,2-3 1,0-4-1,0-1 1,0-3 0,0-5 0,0-6 21,0-1 1,0-5 0,0 0 0,0 0-95,0-1 0,-2 3 0,-1 5-229,-2 4 301,0-3 0,5 10 0,0-3 225,0 4 1,-6 9 0,-3 4 375,-4 5 0,-1-3 0,-1-5 0,-2 2 335,-2 2 1,0-4 0,4-1 8,-4-2 1,4-3 0,-4-8-283,3-4 0,4-5 0,3-3 0,2-3-280,1-2 1,4 4 0,-4-4-1,1 2-306,1 3 1,-1 1 0,5 2 0,0 2-723,0 2 1,-3 4-1,1 6-2983,4 0 2874,1 0 1,1 6 0,3 4 916,0 2 0,9 2 0,5 0 0</inkml:trace>
  <inkml:trace contextRef="#ctx0" brushRef="#br0">24112 7061 8302,'0'-14'0,"0"0"0,0 0 708,0 0 0,0 0 0,0 0 1,-2 2 241,-2 3 0,-4 2 1,-6 7-1,0 0-466,0 0 0,-1 2 0,-2 4 0,-2 7-245,2 4 1,1 7-1,2 0 1,0 2-186,1 2 1,5-2-1,3-1 1,4-3-106,1-2 0,0-1 0,0-5-629,0 0 517,6-7 0,2 0 1,5-7-900,1 0 782,0 0 1,5-2-1,0-4 1,-1-7-207,2-4 0,-4-1 1,4 4-1,-1 0 56,-1 0 1,1 5 0,-5 1 0,0 2 777,0 2 0,0 3 178,0 1 0,-5 6 1,-1 3-180,-2 4 0,-1-4 141,-5 0 0,4-7-4177,1-2 2586,6-6 1,-8-8 0,6-2-552,2-2 1654,1 2 0,-2-10 0,-1 1 0,2-4 0,1-4 0,-3-1 0,1 3 0,-1 0 0,-1 5 0,3-1 0,-7 9 0,3 8 0,-4 13 0,1 13 0,-1 9 0,-1 1 0,-2 11 4135,0 2-3360,0-5 1,1 10-1,3-7 1,0-2-709,-1 1 1,-1-6-1,-2 2 1,0-2-1328,0-3 1,-5-5 0,-1-5 1259,-2-6 0,-1 2 0,-5-6 0</inkml:trace>
  <inkml:trace contextRef="#ctx0" brushRef="#br0">24251 7159 8304,'-4'-19'0,"-1"1"0,2 1 365,2 1 0,1 2 0,0 0 0,0 0 345,0 0 0,1 0 0,4 2 0,6 1-349,6 2 1,3-1-1,5-2 1,-2 3 60,2 4 0,6 3 1,1 2-1,-1 2 21,-1 3 1,-7 2 0,-1 9 0,-4 1-412,-5 2 1,-1 4 0,-7-5-1418,-2 0 1085,5-3 0,-7-1 0,4 0 0,-4 0-2865,-1 0 1895,0-6 1,6-4 0,4-8 1269,2-6 0,2-8 0,0-4 0</inkml:trace>
  <inkml:trace contextRef="#ctx0" brushRef="#br0">24740 6908 10624,'-5'14'842,"1"0"0,0-1-802,3 1 1,1 5 0,0 1 0,0 0-10,0 1 0,1-3 1,3-4-1,2 0-13,1 0 0,3 0 0,4-2 636,0-2 0,-5-4-246,0-6 1,-1-2 0,1-2-255,-4-6 0,-3 3 0,-2-3-723,0-1 1,0-1 0,0-2 225,0 0 1,0 5 0,0 0 0,0-2 24,0-2 1,0 4-1,1 0 738,4-2-241,-4 5 0,7-5 0,-5 5 816,2-2 0,6 5-209,-2-2 0,-1 3 0,-1 4-706,0 3 1,2-2 0,-3 6 0,0 2-276,1 1 0,2-2 1,-3-3-1,0 1-16,0 0 1,5-5 0,-1 3 0,2-1-107,2 0 0,0-1 0,0-4 628,0 0 0,0 0 1,0 0-1,-2 2 403,-3 2 0,4-2-492,-4 3-18,-3 2 1,7-4-12,-4 7 1,3-7-338,2 1 1,0-2-667,0-2 0,-1-2-169,-4-2 0,-3 1 979,-6-7 0,6 1 0,2-5 0</inkml:trace>
  <inkml:trace contextRef="#ctx0" brushRef="#br0">25954 6991 8103,'-22'-14'0,"3"0"0,4 2 871,1 3 0,0 3 1,0 7-1,0 4-479,0 4 1,0 2-1,2 0 166,3-2-439,2 0 0,7 5 1,2 0-1,3 0 34,4 0 1,3 0 0,4 0 0,1-2-43,1-2 0,6-4 0,-4-6 0,0 0 93,0 0 1,-1 0 0,-5 0-1,0-2 33,0-2 1,-7-4-1,-2-6 1,-3 0-97,-2 0 1,0 0-1,0-1 1,-2-2-483,-3-2 1,-2 0-1,-6 5 1,2 1-748,2-1 1,4 4 220,-4 1 0,1 7 511,-1 2 249,3 7 1,7 7-1,2 0-232,2-1 163,6 1 1,1-1 0,7-4-1,0-4-101,1-4 1,1-1-1,7 0 1,0-3 88,0-6 1,5-3 0,-1-15-1,-1-4 377,-1-3 0,-2-3 0,-2-7 1,-3-2 418,-4-5 0,-4 1 0,-2 2 0,-2 5 755,-2 7 0,-6 7-1223,2 5 1,-4 17 0,-1 13 0,0 11 29,0 11 0,0 12 0,0 11 35,0 3-191,0 2 0,0 5 0,0-1 0,0 1 110,0 1 0,0-5 1,0 2-1,0-6-148,0-7 1,0-2 0,0-4 0,0-4-241,0-8 0,0-2 1,0-8-892,0 0 0,-6-11 150,-3-7 1,-2-1-1,0-9 1,2 0 1004,-2-3 0,-8-7 0,-2-2 0</inkml:trace>
  <inkml:trace contextRef="#ctx0" brushRef="#br0">26219 7061 8103,'-2'-18'458,"-2"-1"0,2 5 0,-3 5 0,4-2 1012,1-2 0,1 4 0,4 1-1228,4 2 1,10 0 0,4 3 0,4-2-668,1 2 1,6 0 0,3 0-1,3-2 425,2 2 0,6-5 0,2 1 0</inkml:trace>
  <inkml:trace contextRef="#ctx0" brushRef="#br0">27140 6838 8048,'-9'-14'188,"-1"0"0,7 5 0,-3 1 0,0 2 184,-4 3 1,-2 3 0,0 4 0,1 6 107,1 2 1,3 7 0,-4 1 0,3 0-119,2 0 1,1 5 0,7-3 0,1 1-167,2 0 0,5-6 0,1 2-222,6-4 71,-1-1 0,9-5 0,-5-1 38,1-2-80,-3-1 1,6-11 0,-5-3 69,-2-4-33,5-1 0,-11-1 0,1-4 1,-4-4 21,-5-4 1,-2-2 0,-1-2 0,-1 0-88,-4 5 0,-3-2 0,-6 6 0,0 0-206,1 4 1,-1 8 0,0 6-76,0 2 0,1 4 1,4 2-1,4 6-116,4 2 1,1 4 0,1 1 0,4 1-29,4-1 1,4-1 0,2-4-184,4-2 466,-4 2 0,10-10 0,-5 2-388,2-2 400,-5-2 1,8-2 0,-5-2 32,2-6 321,1-2 1,-1-2 0,-4 1 0,-4 3 825,-4 0 1,0 6-560,-5-6 1,0 15-1,-5 3 1,0 9 14,0 4 1,0 1-1,0 3 1,0-2-370,0 2 0,0-3 1,1-1-1,2 0-281,2-4 1,6-3 0,-3-3 157,-1-2 1,6-8-1,-6-1 26,1-7 1,3-6 0,-5-2-292,2-4 179,-5 4 1,10-7-1,-6 3 1,3-2-181,-1-1 1,-1 2-1,1 6 1,-3 0 3,0 0 0,-3 6 355,7 3 1,-2 5 0,1 7-1,-5 5-132,-2 5 1,3 3-1,-1-3 1,-1 2-570,-1-2 1,3-2-1,1-1-272,2 0 1,-4-6 0,6-3 372,0-4 1,3-8 0,-1-6 517,-3-4 0,4-6 0,-5 3-94,-1-2 118,6-1 0,-10-5 1,5 1-1,-1 3 191,1 0 1,-5 7-1,2-1 1,-2 4 386,2 4 0,-4 6 0,4 10 48,-4 8 0,1 5 0,1 5 0,2 0-517,-2 0 0,-2 3 0,-1-1 1,0-1-611,0-2 0,0-4 0,0 3 1,-1-2 476,-4-3 0,-3-2 0,-6-1 0</inkml:trace>
  <inkml:trace contextRef="#ctx0" brushRef="#br0">27726 6949 8048,'0'-9'1123,"0"0"0,8 6 1,4-2-595,5 4 0,8 1 0,-2 0 0,3 0-120,2 0 0,0 0 0,2 0 1,1-2-164,1-3 0,1 2 0,-5-6 1,0-2-351,0-1 0,-2-2 1,-3 0-1,-4 0-408,-4 0 0,-7 0 0,-3 0 94,-4 0 0,-2 5 0,-4 1 11,-4 2 329,-4 1 0,-1 7 1,0 2-1,1 6 48,-1 2 0,0 4 0,1 1 0,4 3 146,4 1 0,2-2 0,0 3 1,-2-1-36,2 1 0,2-5 1,2 2-1,2-4 11,2-1 1,4-4 0,-2-3-1,0 0-23,4-4 0,2-2 0,1-2 0,-1-4-154,1-4 1,0-5-1,0-3 1,0-3 78,0-2 1,5 3-1,-1-2-634,0 0 484,-3 3 1,-1 5 0,-2 2-1,-1 4 74,-1 1 1,-3 2 0,3 9 128,-6 4 0,-2 8 0,-2 2 0,0 0-29,0 1 0,-2-5 0,-2 2 0,-4-4 168,0-4 1,0-1 0,4 1 487,-6-4 0,4-5-287,2-5 0,2-3 0,2-6 0,0-1-84,0-4 1,6 4 0,2-4 0,1 4-994,1 1 0,-1-2 0,5 1 0,0-1-1392,0 4 0,-3 6 2082,2-4 0,-2 7 0,9-3 0</inkml:trace>
  <inkml:trace contextRef="#ctx0" brushRef="#br0">28507 6908 8048,'0'-10'2750,"0"1"1,6 6-1811,4-2-862,2-2 1,4 5 0,1-4 0,1 1-391,-1 0 1,5 1 0,0 4 0,1 0-185,0 0 1,-1 0-1,1 0 496,-4 0 0,3-6 0,-1-2 0</inkml:trace>
  <inkml:trace contextRef="#ctx0" brushRef="#br0">28940 6447 8048,'-9'-5'967,"-1"1"1,6 1 795,-6 7-1357,7 10 0,-3 8 0,4 7 776,-2 4-923,2 3 1,-4 6 0,6-1-1,-2 3-88,-2 2 1,2-7 0,-2 3 0,2-3-521,2-4 0,0-5 0,0-7-1131,0 2 1,2-5 357,2-1 0,4-12 1,6-5-1,0-7 1122,0-2 0,1-4 0,2-6 0,2-3 0,-2-2 0,-3 3 0,-3-2 0,-2-1-62,2 0 0,-5 5 0,0 0 0,-1 5 3820,0 2-2999,-1 7 0,-5-1 0,-2 8-259,-2 5-288,0 4 0,5 1 1,0 0 149,0 0 0,2 0 0,3-2-43,4-3 1,3-2 0,2-7-93,0 0 0,0-2 1,-1-3-177,-4-4 0,-3-5 1,-6-3-1,0-2-584,0 2 1,-1 2 0,-4 1-1298,-4 0 0,2 0 446,3 0 1,4 5 0,4 1 875,6 2 1,2 1-1,2 5 231,0 0 514,0 0 1,0 0-1,0 0 473,0 0 1,0 0-1,-2 2 1,-1 2 366,-2 6 0,-6-3 1,2 3-1,-3 1-673,-2 1 1,0 2 0,1 0 0,2 0-249,2 0 0,0 0 0,-4 0 1,4-2 152,4-3 0,4 4 0,0-5-39,1-1 0,2 0 0,1-7 1,2 0-36,-2 0 0,-2 0 0,-1-2-174,0-3-33,-6-2 0,-2-12 0,-6 0-865,0 2 616,0-4 1,-6 0 0,-3-3 0,-2 2-359,1 2 0,-2 3 1,3 6-1,-4 3-353,-1 2 1,5-3 0,0 4-139,-2 2 0,5 8 778,1 4 1,5 2-1,3 0 1,3-4-63,2 0 0,6-3 0,5-4 0,-1 0 17,2 0 0,1 0 1,3 0-1,-2-1 256,-2-4 0,3 2 1,-2-6 479,0-2-346,-4 4 1,8-3 1919,-6 5-1424,-1 0 1,-5 7 0,-2 3 1358,-2 4-1500,-6 9 1,3 4 0,-6 8 0,0 1 58,0 1 0,0 7 1,0-3-1,0 1-58,0 0 1,0 5 0,0 3 0,0-3-158,0-4 1,0-6-1,-1 0 1,-2-4-151,-2-5 1,0-3 0,4-6-6624,-4 0 2819,4 0 3702,-6-6 0,7-8 0,0-8 0</inkml:trace>
  <inkml:trace contextRef="#ctx0" brushRef="#br0">29721 6880 8048,'5'-42'0,"1"2"0,0 4 425,0 8 0,5 3 0,-1 11 0,2 6 173,2 5 0,1 3 0,3 0 0,0 2-127,-1 3 0,-1 7 1,-2 7-1,0-1 258,0 2 1,-2 0 0,-3 4 212,-4-6-766,-4 4 0,-1-6 0,-1 2-63,-4-2 1,-4-4-1,-8-1-1643,-2-2 1165,1-6 0,4 8 0,0-6 365,0-2 0,0 5 0,0-1 0</inkml:trace>
  <inkml:trace contextRef="#ctx0" brushRef="#br0">30112 6963 8416,'-14'0'3202,"0"0"-2911,0 0 0,0 2-291,0 3 0,-6 9 0,-2 7 0</inkml:trace>
  <inkml:trace contextRef="#ctx0" brushRef="#br0">30684 6810 9085,'-2'14'383,"-2"0"0,2-3 0,-2 1 0,2 4-583,2-1 1,-2 1 0,-1-2-957,-1 0 1156,-1-7 0,-1 6 0,-2-6 0</inkml:trace>
  <inkml:trace contextRef="#ctx0" brushRef="#br0">30628 6531 8005,'0'-20'0,"0"-4"0,0 0 0,2 0-403,2 6 403,-2 8 0,10 4 0,-4 6 0</inkml:trace>
  <inkml:trace contextRef="#ctx0" brushRef="#br0">30810 6601 8069,'-10'12'0,"3"-1"1620,0-2-1175,3 0 1,2 5-1,-1 0 1,-2 0 167,2 0 0,0 0 1,0 0-317,-2 0-381,1 0 1,4 5-1,0-1 1,0-1-275,0-1 1,0-2 0,0 0-736,0 0 1,6-2 236,3-3 0,-1-2 0,1-9 545,2-3 1,-3-2 0,1-7 0,2-2 265,1-2 0,7 1 1,0-5-1,-1 2 53,2 3 1,-2 1 0,3 2-1,-1 2 709,-3 2 1,0 0 0,1 5 1299,0 2-1609,-5 1 0,-3 13 0,-5 5 0,-2 4 38,-1 5 0,-2 1 0,0 2 0,0 0-334,0 0 1,-5-2 0,-1-1 0,0-3-692,-1-2 1,1-2-2484,2-4 3062,2-6 0,-4-8 0,6-8 0</inkml:trace>
  <inkml:trace contextRef="#ctx0" brushRef="#br0">31158 6670 8182,'14'-12'0,"0"1"340,0 2 0,-4 4 1,-1-3 989,2 2-940,-5 2 1,5 10 0,-7 5 558,0 6-774,-3-2 0,-1 12 0,0-3 1,0 4-7,0 0 1,-1 3 0,-3-8 0,0 2-417,1-1 0,-4 0 0,3-5-891,1-2 806,-5-8 0,11-4 0,-1-11 0,4-7-72,5-4 1,1-6-1,2 3 170,0-2 203,0-1 1,0-5 0,0 2 375,0 2-212,0-2 1,-2 10 0,-1-2-1,-2 4 438,2 5 1,2 2-1,-1 9-258,-3 3 1,2 4 0,-5 8 0,1 3-373,-1 2 0,-2 0 0,-4 2 0,2 0-336,3 0 1,-4-2-1,4 0 1,-4-2-596,-1-3 1,2-1 183,3-2 0,-2-2 780,6-3 0,0-4 0,5-8 0,0-3 363,0-2 1,0-1-1,0-5 887,0 0-948,0 0 0,1-2 0,2-1 0,2-3 252,-2-2 0,-1 4 0,-2-6 0,-2 1-218,-3 1 1,-1-4-1,-5 4 1,2-1-181,-2 0 0,-2 10 0,-2 1 0,-4 4-288,-4 5 1,-3 2 0,-2 2-1,0 5-3,0 8 1,0 2 0,0 7-1,1 2 62,4 1 0,-2 1 1,5-3-1,0 0 73,0 0 1,1 1 0,5 0-1,0-3 11,0-2 1,2-1 0,2-5-353,5-1 244,4-5 1,7-2 0,2-6 0,1 0-196,0 0 0,1-6 0,3-3-698,1-3 802,-6-9 0,3 1 0,-7-5 0,-1 2 144,-1-2 0,-4-1 0,-1-2 0,-3 0 470,-2 0 0,4 7 0,-6 2 1,-1 3 732,-1 2-863,-2 7 0,0 8 1,0 12-1,0 5-71,0 4 1,0 1 0,0 4-1,0-3-135,0 0 0,0-3 1,-2 3-1,-1-6 44,-1-2 0,-3-2 1,4 0 166,-1 0 1,-3-7-127,3-2 1,2-10-1,-2-4-175,2-3 1,7-7 0,1 0-1,0 2-106,0 2 0,4-4 0,-4-1 0,0-2 198,0-2 0,5 2 0,-2 0 0,2 2-53,-2 3 0,4-3 1,-4 1-83,4 2 1,0 8 0,1 4-104,0 4 0,0 2 0,0 4-326,0 4 294,-6-3 1,-2 7-1,-4-4-156,2 3 1,-2 2 50,3 0 405,-4-6-325,-1-2 1,0-7-11,0-4 0,0 2 19,0-6 1,2 4-73,2-4 0,-2 4-967,3-4 1259,-4 6 0,-1-10 0,0 6 0</inkml:trace>
  <inkml:trace contextRef="#ctx0" brushRef="#br0">32065 6936 8201,'0'-22'0,"0"3"0,0 4 1359,0 1-940,7 6 1,0 0 0,9 5-1,1-2 61,2 2 0,5 2 0,-2 1 1,1 0-330,1 0 1,-1 0-1,3 0 1,-3 1-590,-4 4 1,-2-3 0,-1 4 0,-1-2 437,-3 1 0,6 6 0,3-3 0</inkml:trace>
  <inkml:trace contextRef="#ctx0" brushRef="#br0">32526 6531 8197,'-14'-6'805,"0"6"0,2 1-149,2 12 1,-1 7 0,7 9 0,-1 2-236,-1 2 0,4 6 0,-4-2 0,1 3-315,1 2 1,-2-2 0,3-3 0,-2-4-818,2-4 0,1-2 0,2-4 0,0-4-1320,0-4 2031,6-7 0,2-2 0,6-6 0</inkml:trace>
  <inkml:trace contextRef="#ctx0" brushRef="#br0">32637 6824 8197,'-1'-14'144,"-4"0"0,2 5 381,-6-1 0,6 9 0,-3 1 17,-1 8 0,6 4 0,-4 2 0,4 0-291,1 0 1,4-5 0,1 0-1,0 1 115,1-2 1,-3-2-124,6-6-127,0 0 1,1 0-269,-1 0-96,-6 0 1,3-6 0,-6-4-478,0-2 0,0-2 1,0 0-213,0 0 1,0 0 0,2 2 260,3 2 0,-2-2 0,6 4 676,2 0 0,-3 2 0,1 6 0,2 0-228,1 0 1,-3-4-1,1-1 225,1 2 1,1 1 0,0 4 1120,-2 2 0,-4 0 0,-6 5 612,0 2 0,0 1-634,0 2-751,0 0 1,0 0 0,0 0 91,0 0 0,1-5 1,4-1 46,4-2 1,-1 3-339,1-4 1,-4 0-1,3-7-410,-2-2 1,-1-4 0,-7-5 0,-1 2-866,-2 2 1,-4 0 0,3-5 193,-2 0 0,5 0 0,-2 0-366,4 0 0,1 5-100,0 0 1401,0-1 0,0-4 0,0 0 0</inkml:trace>
  <inkml:trace contextRef="#ctx0" brushRef="#br0">32931 6698 8197,'13'-1'145,"1"-4"1,-4 4-1,-1-4 1190,2 3 1,-5 4-732,-1 3 0,-4 4 1,-1 9-1,0 6-297,0 2 0,-4 7 1,-1 1-1,2 1-172,1 4 1,2-3-1,0 1 1,0 0-322,0-1 1,-1-2 0,-2-6-1351,-2 0 979,0-6 1,5-2-1592,0-6 748,0-7 1400,-6 0 0,-2-7 0,-6 0 0</inkml:trace>
  <inkml:trace contextRef="#ctx0" brushRef="#br0">32944 6740 7955,'10'-28'0,"-1"2"0,2 1 491,1 2 0,2 7 0,0 2 1,-1 7 266,-4 0 1,3 6 0,-4-2 0,1 6-220,1 6 0,-1 4 0,3 1 0,-2 1-252,-6 4 0,3-4 1,-3 5-1,-1-1-298,-1 0 0,-4-1 1,-2-4-1,-6 0-221,-2 0 1,3-5 0,-1-1 0,-1 0-1560,-1 0 0,-2-4 1791,0 5 0,0-5 0,0 2 0</inkml:trace>
  <inkml:trace contextRef="#ctx0" brushRef="#br0">23233 7926 8419,'0'-18'0,"0"-2"0,0-1 3279,0 1-2539,0 2 1,0 16 0,0 8 84,0 10-637,0 12 0,0 7 1,0 9-1,0 1 96,0 1 0,0 1 1,1-5-1,3-2-52,0-3 1,5 2 0,-2-7 0,0-1 6,4-1 1,2-8 0,1-4-1,1-2-492,4-2 1,-2-7 0,4-2-1,1-5-922,0-5 0,-3-2 0,4-7 1,0 0-2457,-1 0 3631,-2 0 0,-6-6 0,0-2 0</inkml:trace>
  <inkml:trace contextRef="#ctx0" brushRef="#br0">23163 8136 8811,'-22'0'1845,"4"0"-1451,2-7 1,12 6 0,7-4 0,11 2-240,6-2 0,8 4 1,6-5-1,0 1-181,0 0 0,3-1 0,-3 3 0,2-2 151,3 2 0,-5-3 0,-2 2-80,-2 0 11,-8 3 0,2 2 0,-5 3 1,-3 2 4,-6 1 0,-3 3 1,-7 4-1,0 0 7,0 0 0,0 1 1,-2 2-1,-1 2-129,-2-2 0,-1 1 1,3-2-1,-2-4-155,2 1 1,2-1-61,1 2 94,0-6 0,4-3 0,3-10 0,-1-4-48,0-4 1,3-1 0,-3 0 0,2-1 65,3-4 0,-5 4 1,0-4 451,1 4-220,-6 1 0,7 1 1,-5 2 21,2 2-23,-1 6 0,-2-3 0,3 6-129,4 0 0,-1 1 0,-1 4 0,1 4-480,0 4 1,-3-4 0,2 0-1,1 1-394,0-3 1,-4 4 935,6-6 0,-1-1 0,5-4 0</inkml:trace>
  <inkml:trace contextRef="#ctx0" brushRef="#br0">23889 7954 7351,'0'-23'0,"0"1"0,0 2 1326,0 3-344,0 8-701,0 9 0,0 14 1,0 11-1,0 4 81,0 4 0,0 1 0,0-2 0,0 4-492,0 0 1,0 2 0,0-5 0,0-2-362,0-2 0,0-2 0,0-3 491,0 0 0,0-1 0,0 5 0</inkml:trace>
  <inkml:trace contextRef="#ctx0" brushRef="#br0">24112 8066 8057,'8'-14'-34,"-4"0"1380,-2 0-1044,-2 6 1,-2 2-1,-2 8 1,-7 2-343,-6 6 0,1 2 0,-2 3 0,2 3-19,2 0 0,0 2 0,0-3 0,2 2 220,3-2 1,1 0-1,5 0-371,-2 2 0,0-1 1,7-4-36,3 0 0,2-6 0,7-3 0,2-4 277,2-1 1,0 0 0,5-1-843,2-4 546,-5 3 1,6-8 0,-4 5 263,-1 2 0,0-5 0,-7 0 0</inkml:trace>
  <inkml:trace contextRef="#ctx0" brushRef="#br0">24224 8205 7822,'9'-4'999,"0"-1"1,0-4 0,4 3-506,-4-2 1,4 3-1,-4-3 1,2 1-123,-2-1 0,3 0 0,-2-3-128,2 2-176,2 0 1,-2-1 0,-1 1 140,-1-2-120,-1-1 0,0-2 1,-1 0-474,-2 0 249,-1 0 0,-5 0 1,-2 2-1,-2 2 149,-6 6 0,-2 2 1,-2 2-1,-2 2 319,-2 2 0,2 6 1,-2 7-1,4 3-174,5 2 0,-2 1 0,4 3 1,1-1-67,0-2 1,1-1-1,5 1 1,0-3-505,0 1 0,2-6 1,3 4-1,4-5-1401,3-5 0,4 2 1812,2-7 0,4 7 0,6-3 0</inkml:trace>
  <inkml:trace contextRef="#ctx0" brushRef="#br0">26331 8010 8052,'0'-22'0,"0"2"505,0 0-319,0 5 0,0-6 0,0 7 1680,0 0-1358,-7 0 0,4 1 0,-6 0 641,-2 4-916,-1 3 0,-7 6 0,-1 0 0,-2 1-74,-3 4 1,1 9 0,-1 11 0,3 4 27,2 4 1,1 5-1,5 0 1,2 2 128,3 2 1,2-2 0,7-1 0,0-3-27,0-2 1,7-2-1,4-5 1,4-4-111,4-5 0,5-4 0,0-3 0,2-3-356,2-2 1,0-3-1,1-6 1,2-3-857,2-2 0,-1-3 0,-4-6-2804,0-1 2005,0-1 1831,0 5 0,0-6 0,0-2 0</inkml:trace>
  <inkml:trace contextRef="#ctx0" brushRef="#br0">27070 7731 8493,'-9'-5'0,"1"-1"0,0 0 907,0 0 0,-2 1 0,-7 7 0,-2 2-239,2 6 0,-3 8 1,0 7-1,-1 6-244,1 6 0,3 3 0,6 2 0,4 2-91,0 2 0,3-2 0,4 2 0,0-2-143,0-3 1,4-5-1,3-3-406,0-4 205,3-7 0,4-2 1,0-6-1903,0 0 1322,0-6 1,-1 3-1,1-5 1,2 0 590,3 0 0,2-1 0,7-5 0</inkml:trace>
  <inkml:trace contextRef="#ctx0" brushRef="#br0">27321 7940 8032,'-4'-9'1537,"-1"0"-1069,0 6 0,5 3 1,0 9 793,0 3-993,0 8 0,0 2 0,0 6 1,0 0-119,0 0 0,0 0 1,0 0-1,0-2-122,0-3 1,0 2 0,0-5 0,0 0 35,0 1 1,-4-7 215,-1-5 1,0-9-208,5-5 1,2-3-1,3-12-80,4 0 87,-3-2 0,6-6 0,-2-1 3,2-4-65,2 4 1,0-7 0,0 5-1,0-1-2,0 1 0,0 6 1,0 3-1,0 2-64,0 3 0,0 8 0,0 4 0,0 4 40,0 1 0,-2 6 0,-1 3 0,-2 5 127,2 5 1,-3 2-1,-1 7 1,0-1-271,-4-4 0,-2 2 1,-1-5-1,0 0-328,0 0 1,0-1 0,0-5 0,0 0 477,0 0 0,-6 6 0,-2 1 0</inkml:trace>
  <inkml:trace contextRef="#ctx0" brushRef="#br0">27810 8108 9212,'0'-14'0,"0"0"1113,0 0 0,0 0 0,1 2-474,4 2 1,3-1 0,7 7 0,2-1-659,2-1 0,1 4 1,-3-2-1,2 2-856,-2 2 1,3 0-1,-2 0 1,-1 0 874,-1 0 0,4 0 0,2 0 0</inkml:trace>
  <inkml:trace contextRef="#ctx0" brushRef="#br0">28256 7912 8048,'0'-14'687,"0"0"0,0 5 0,0 0 2582,0-2-2802,0 5 0,0 6 1,0 9-1,0 5-179,0 5 1,0 2 0,-1 7-1,-3 0-66,0 0 1,-2 0-1,2 0 1,0 0-12,1 0 1,1-5-1,2-1 1,0-2-140,0-3 1,2-2-1,1-1 1,3-1-178,2-4 0,3-3 1,6-6-1,1 0-647,-1 0 1,5-1 0,0-2 0,1-4-645,0 0 0,-4-3 1,3-4 1395,-2 0 0,5-6 0,-4-1 0</inkml:trace>
  <inkml:trace contextRef="#ctx0" brushRef="#br0">28396 7633 8106,'-14'-1'1357,"0"-4"0,0 4 1946,0-4-3260,6 3 0,2 9 0,6 2 0,0 3-615,0 2 0,5 0 0,1 0 0,1 0 572,4 0 0,2 0 0,1 0 0</inkml:trace>
  <inkml:trace contextRef="#ctx0" brushRef="#br0">28675 7577 8283,'9'-4'1310,"0"-1"-716,2 2 1,3 9-1,3 8 1,3 8-141,2 4 1,-5 8 0,3 5 718,0 6-785,-4 5 0,4 4 0,-8-1 0,-2-2 124,-6 2 0,-4-1 0,-4-1 0,-7-6-681,-6-6 0,-5-3 1,-6-5-1,-1 1-312,-4-1 1,4-1-1,-4-2 1,2 0 480,-1 0 0,-4 0 0,-6-1 0</inkml:trace>
  <inkml:trace contextRef="#ctx0" brushRef="#br0">19563 10103 8322,'-23'-14'0,"1"0"0,2 2 164,3 3 1,6-2 0,3 5 337,2-2 1,-3 3-44,4-4 1,2 6-1,8 0 53,4 6 0,2 0 1,1 6-1,1 0 13,2-1 0,8 5 1,2-6 137,6 1-528,5 5 0,14-7 0,5 3 1,10-4-134,8-4 0,6-2 1,-35-1-1,1-1 1,0-1-1,1-1-140,0-1 1,0-1 0,-4 1 0,-1-2 0,32-7 0,-8-1-222,-9 2 0,-5-3 0,-13 8-1431,-12-3 1,-15 4 895,-11 3 1,-6 4 0,-10 1-1,-3 0 894,-4 0 0,-3 0 0,-2 0 0</inkml:trace>
  <inkml:trace contextRef="#ctx0" brushRef="#br0">20079 10131 8255,'-14'0'525,"0"0"1,1 2 0,0 2 129,4 6 1,3 4 0,6 4 0,0 5-112,0 4 1,0 7 0,0 2 0,0 1-304,0 0 1,0-1-1,0 2-476,0 0 220,0-7 1,0-2-1,0-6-1347,0 2 1057,0-5 0,0 1 0,0-8-2751,0 1 3056,0 0 0,0 0 0,0 0 0</inkml:trace>
  <inkml:trace contextRef="#ctx0" brushRef="#br0">20624 10424 8190,'-14'-8'264,"0"4"1,0 2 0,0 4 338,0 2 1,0 4 0,1 6-1,4 0-244,4 0 1,4 0-1,1 0 1,1 1-241,4 4 0,4-5 0,10 2 0,4-7-11,4-3 0,1-1 0,-1-5 1,0 0 30,-4 0 1,-1-2 0,-7-2 0,1-4 38,-4 0 1,-3-9-1,1 3-590,-6-2 314,-2-5 0,-8 4 0,-4-5 0,-3 2-155,-6 3 1,3-3 0,-4 3-1253,0 4 402,5-1 1,-6 8-1175,8-3 2277,5 3 0,2-1 0,6 0 0</inkml:trace>
  <inkml:trace contextRef="#ctx0" brushRef="#br0">20958 10201 8678,'14'-8'869,"-6"8"1,-3 9-1,-2 5-609,2 5 1,-4-2 0,4 6-1,-2 2-385,2 2 0,-2 5 0,4 1 1,1-2-864,0-2 1,-5 4-1,2-1 988,-4-1 0,5-1 0,2-2 0</inkml:trace>
  <inkml:trace contextRef="#ctx0" brushRef="#br0">20903 10438 8309,'0'-15'-707,"0"-4"866,6 4 1,2-1 0,6 8 0,3 2 799,6 3 1,2 0-1,12 0 1,2-2-320,1 2 1,2 1 0,0 1-1,0-2-384,-1-2 1,-5-1 0,-5 3 0,-6-2-127,-7 2 1,-7 2-1,-3-1-247,-2-3 0,-3 4 0,-7-2 0,-7 6-180,-6 6 0,0 5 1,-7 5-1,1 2-25,2 1 0,0 3 0,7-6 0,0-1 75,1 2 1,5-4 0,3 2-5,4-2 115,1-8 1,1 3 106,4-7-5,3 1 1,5-5 0,1-2 0,2-2-66,3-6 1,-2-2 0,4-4 0,-1-1-36,-3-1 1,-1-1-1,-2 5 1,0 2-38,0 2 1,-5 0 261,0 5 0,-4 0 0,3 7 0,-2 3 10,-3 4 0,0 2 0,0 0 0,4-2-248,0 2 1,-2 0-1,4-2 1,1-3-223,-3 0 0,6-4-587,-4 2 591,-3-2 0,2-2 0,-5-2 24,2-2 0,4-6 1,-3-7-1,0-4 341,1-6 0,2 1 0,-3-11 0,0-2 0,1-1 0,2-8 0,-3-2 0,2-1 66,3 0 1,-5 7 0,0 4-1,-1 11 1066,-1 8 0,1 15-577,-5 11 0,0 9 1,0 15-1,0 4-100,0 4 1,-5 3-1,1 2 125,1 0-408,1 0 0,2 1 1,0 2-1,0 0 43,0-4 1,5-1 0,1-8 0,3-1-215,7-1 1,-2-4 0,6-4-1,0-8-412,3-8 0,-1-4 1,1-2-1,0-2-97,-1-3 0,3-2 0,-5-9 0,2-1-665,3-1 1173,-5-7 0,6 3 0,-4-6 0</inkml:trace>
  <inkml:trace contextRef="#ctx0" brushRef="#br0">22186 10215 8190,'0'-8'501,"0"2"1,7 6 0,0 0 0</inkml:trace>
  <inkml:trace contextRef="#ctx0" brushRef="#br0">22228 10452 9284,'-8'6'2480,"2"-4"1,5 4-2264,-4-6 0,4 2-217,-4 2 0,10-2 0,2 4 0</inkml:trace>
  <inkml:trace contextRef="#ctx0" brushRef="#br0">21712 11792 8478,'-16'-5'-166,"-2"0"0,2-5 1,-2 2-1,2 0 1175,2 3 1,5 2 0,0 0 1348,-2-1-1859,5-1 1,6 5 0,10 0 26,8 0-351,9 0 1,15 0 0,11 0-1,6 0 174,6 0 0,5 0 1,4 0-1,5-2-124,-38 0 1,0 0 0,5 1 0,0 0 0,1-2 0,0 0 0,2 1 0,0-1-186,0 1 0,-2 0 1,-2-1-1,-1 1 1,-1 2-1,0 0 1,-1 0-1,0 0-163,1 0 0,-2 0 0,29 0 1,3 0-1,-8 0-368,-6 0 1,-2 0-1,-3 0 1,-3 0 79,-4 0 0,-5 0 0,-5-1 0,-3-3-195,0 0 1,-11-1 0,1 4-794,-7-4 837,-3 3 1,0-5-967,0 2 1057,-7 3 0,-2-4 0,-10 6 525,-4 0 0,-10 0 0,-2 0 0</inkml:trace>
  <inkml:trace contextRef="#ctx0" brushRef="#br0">21698 11889 8402,'-28'-1'109,"0"-4"1,0 2 0,2-5 0,3 2 695,4 3 1,8 2 0,3-1-40,2-3 1,5 4 0,10-4-487,10 4 1,7 1 0,7 0 0,5 1-109,7 4 0,0 1 0,5 5 0,-1-2-13,1 2 0,-3 1 1,2 2-1,-1 0-2,-3 0 1,-1 0 0,-1 2-102,4 2-48,-4-2 0,5 4 0,-8-4-311,-3 2 176,4-2 1,-7 4 0,3-5-1,-4 2-140,-4 2 0,-7 0 0,-2-4 0,-3 2-168,-3 2 0,-3-1 0,-11-2 0,0 1 302,0 2 0,-2 1 0,-2-3 0,-7 1 294,-6-1 1,0 5 0,-5 1 0,0 4-88,1 1 0,-1 0 1,-3-1-340,2 1 281,0 0 0,-5 6 1,0 2-1,0 1 30,0 0 0,-5-4 0,-1 4 162,-1 2-140,4 1 0,-10-2 0,6-3 0,-3 1 15,1 0 0,0-5 0,-3 1 1,2-2 111,6-3 0,4 0 1,3-2-1,2-2-57,-2 2 0,5-5 1,1-2-1,4-2-92,1-2 0,-3 0 1,1-2-1,4-1-34,0-2 1,-1-1 0,-1 3 0,2-2 42,3 2 1,-4 0 0,4 0 211,-4-2-212,6-6 0,-4 10 40,6-4 93,0-3 216,5 0-262,7-6 0,0 0 532,7 0-591,7 0 1,-4 0 0,6 0 0,2-1 134,1-4 0,3 2 1,4-5-1,4 1-193,4-1 1,2 3-1,3-3 1,6 2-175,2 3 1,3 2 0,4 1-1,4 0 126,3 0 1,2 0-1,0 1 1,-1 2-217,1 2 0,0 6 0,0-4 138,-1 1 54,1 5 0,0-7 0,1 5 456,4-2-281,-10-6 0,9 3 0,-10-6 1,1 0 22,0 0 1,-1 0-1,1 0 1,-5 0-116,-2 0 1,-4 0-1,-1 0 1,-5 0-339,-5 0 1,0 0-1,-12 0 1,-3 0-230,-3 0 1,-8 5 0,2 0 0,-5-1-209,-5 2 0,-3-2 0,-6 5 0,0 2 739,0 1 0,6 2 0,2 0 0</inkml:trace>
  <inkml:trace contextRef="#ctx0" brushRef="#br0">21251 14373 12511,'10'-4'802,"-2"-2"0,-1-2-592,1-3 1,1 3 0,5-3-1,0-3-66,0-3 1,-5-7-1,1 0 1,1-2-29,1-2 0,0 5 0,-1-1 1,-3 1-642,-2 2 0,0 2 64,-1 10 0,-8 10 0,1 13 0,-4 8 225,-5 4 1,5 8-1,2 4 1,2 0 223,2-1 0,0 2 0,0-6 1,0-2 195,0-2 1,6-2-1,4-3 1,3-3-28,6-6 0,-3 1 0,4-12-712,0-1 355,-5-1 1,10-10 0,-6-4 0,-1-7-1288,3-3 1487,-6-1 0,5-11 0,-6-2 0</inkml:trace>
  <inkml:trace contextRef="#ctx0" brushRef="#br0">21531 13787 8090,'-8'-14'1880,"3"7"1,10 2-1122,4 3 0,5 2 1,5 0-1545,4 0 216,-3 0 1,6 0-1,-2 0 569,2 0 0,8 7 0,2 0 0</inkml:trace>
  <inkml:trace contextRef="#ctx0" brushRef="#br0">22158 14039 8824,'-7'-7'317,"2"-2"0,5 3 0,5 1 0,4 4 369,3 1 0,4 0 0,1 0 0,3 0-489,2 0 0,-4 0 0,6 0 0,0 0-323,3 0 0,-4 0 1,-1 0-1,0 0-517,-1 0 0,-4 1 0,2 2 643,-4 2 0,-7 6 0,-2-3 0</inkml:trace>
  <inkml:trace contextRef="#ctx0" brushRef="#br0">22158 14304 8059,'-7'-7'2854,"0"4"-2153,7-6 1,2 1 0,3-1-1,4 4-266,3 4 0,2 1 0,2 0 0,2 0-185,6 0 0,2 0 0,2 0 1,0 0-12,0 0 1,0 0 0,0 0 0,0 0-240,-1 0 0,8-6 0,0-2 0</inkml:trace>
  <inkml:trace contextRef="#ctx0" brushRef="#br0">23261 13899 9311,'0'-14'1682,"0"0"0,-5 8-824,0 6 1,-4 8-1,3 10 134,-2 5-796,5 4 0,-5 1 0,5 0 0,-1 1-31,0 4 1,1-4 0,0 4 0,-1-5-349,1-5 0,1 3 1,2-3-1,0 2-1744,0-1 1,0-4 0,2-6 1926,2 0 0,-2 6 0,4 1 0</inkml:trace>
  <inkml:trace contextRef="#ctx0" brushRef="#br0">22507 11024 8051,'8'-14'1748,"-3"0"1,-4 0 461,-1 0-1892,0 7 1,0 7 0,0 9-106,0 3-207,0 2 0,0 2 0,0 2 1,0 4-31,0 0 1,0 4 0,0-4-1,0 1-137,0 0 1,-1-1 0,-2 1 0,-2-4 79,2-3 0,-3-2 1,1-1 246,2 1 1,-3-7-108,1-7 0,2-13 0,8-10 1,4-5-59,3-5 1,2-2 0,2-7-13,2 0 27,-2 0 1,6-1-1,-5-2 1,3 0-22,1 5 0,-2-1 0,3 10 200,-2 5-137,5-2 0,-10 19 0,4-1 517,-4 7-442,-1 3 0,-1 8 0,-2 4 0,-4 7 57,0 3 1,-3 1 0,-4 5 0,0 1-37,0 4 0,0-2 1,0 5-1,0-2-94,0-3 1,-1 0 0,-2 0 0,-2 0-193,2-5 1,1 0-1,4-5 1,2-1-403,6 0 0,2-1 0,2-7 0,2-1-901,2-2 1,4-6 0,6 2 1434,0-4 0,0-1 0,0 0 0</inkml:trace>
  <inkml:trace contextRef="#ctx0" brushRef="#br0">24698 12336 7994,'0'-8'3039,"0"-4"-1767,0 3-920,0 2 1,0-5-1,0 3 20,0-4 1,0-1 0,0-1 0,0-2-142,0-2 1,-2 1-1,-2 4 1,-6 1-143,-2 4 1,-8-2-1,-3 6 1,-4 4-250,-1 4 0,-4 11 0,-2 11 0,0 6 37,0 6 1,2 9 0,8 4 0,4 1 129,4 0 0,1 1 1,10 3 202,2 1-122,7-6 0,4-2 0,8-8 0,1-3 162,1-4 1,7-10 0,-3-4-1,1-5-41,0-5 1,-4-3 0,4-6 0,0 0-139,-1 0 0,5-6 0,-4-3 1,2-5-539,-2-5 1,3-3-1,-4-5 1,1-1-825,0 0 1,-6 0 0,4 0 1290,-1 0 0,-5-6 0,5-2 0</inkml:trace>
  <inkml:trace contextRef="#ctx0" brushRef="#br0">25326 11834 8142,'-5'-14'641,"1"0"0,-3 1 170,3 4 0,1 9 1,-5 11-1,0 7-67,0 10 0,-1 7 0,-5 8 0,2 3-518,2 6 1,-2 2 0,4 2-69,0 0-105,-4 12 1,11-9 0,-4 6-253,3-6 190,2-3 1,7-2-1,2-3-834,3-5 445,2-2 0,-4-8 0,0-4 0,4-2-351,3-3 1,2 0 0,-5-4 0,1-4-475,4-4 0,-2-5 1223,6-1 0,1-6 0,4 3 0</inkml:trace>
  <inkml:trace contextRef="#ctx0" brushRef="#br0">25591 12252 9068,'0'-14'98,"-6"0"0,4 13 0,-4 9 1,1 10 683,1 10 0,-1 11 1,5 1-1,0 5-551,0 0 1,0-1 0,0-3 0,0 3-373,0 2 0,0-8 1,0-1-1,0-8-12,0-6 0,0-2 0,0-7 111,0 0 1,0-8 0,0-6 317,0-8-172,0-4 0,2-4 1,1-4-230,1-8 89,7 0 1,-3-12 0,6 4-81,0 0 132,0-4 0,-2 4 0,-1-5 1,-2-1 26,2 0 0,2 0 1,1 2-1,0 2 75,0 6 0,-1 9 0,1 6 0,0 6 56,0 6 0,0 10 0,0 6 0,0 7 36,0 10 1,-1 2 0,-4 7 0,-3 2-68,0 1 0,-4 2 0,2 0 0,-2-2-236,-2-3 1,0-1 0,0-7-1246,0-1 964,-6 9 1,4-20 0,-4 7 0,1-7-3091,1-3 3464,-1 0 0,5 0 0,0 0 0</inkml:trace>
  <inkml:trace contextRef="#ctx0" brushRef="#br0">26107 12545 8213,'6'-14'469,"2"0"0,6 0 1102,0 1-1189,-6 5 1,4 0-1,-2 5 1,2-2-277,2 2 0,-2 0 1,-1 0-1,-2-2-1372,2 2 1,2 2 1265,1 1 0,0-7 0,0 0 0</inkml:trace>
  <inkml:trace contextRef="#ctx0" brushRef="#br0">26582 12448 8114,'1'-14'0,"4"-2"0,4-1 0,4-1 515,1 0 1,0 3 0,1 1 0,2-1 120,2-4 1,4 2-1,-3-5 1,0 2-306,0 3 1,-1 1 0,-5 4 0,-2 1 662,-2 2-804,2 6-128,-10-3 1,4 12-1,-6 3-50,0 3 9,-6 9 0,-1 0 0,-2 7-25,4 0-52,-2 0 0,4 0 0,-5 0 1,2 0-29,3 0 0,1-2 1,2-1-1,0-3 113,0-2 0,0 3 0,0-4 0,0-2-65,0-2 1,0-1-1,2-1-32,2-4 0,-1-3 1,7-6-1,0 0-138,3 0 0,-2-6 0,1-3 0,4-4-200,-1-1 1,1 0-1,-2-1-943,0-4 976,-1 4 0,1-10 1,0 5-1,-1-2-830,-4-3 1,3-1 1202,-2-2 0,2-6 0,2-2 0</inkml:trace>
  <inkml:trace contextRef="#ctx0" brushRef="#br0">26931 11820 7992,'-14'-14'3000,"0"6"0,6 3-2401,3 10-510,10 3 0,3 6 0,6 0-390,0 0 0,1 0 1,2 0-770,2-1 1070,-1-5 0,-4 11 0,0-4 0</inkml:trace>
  <inkml:trace contextRef="#ctx0" brushRef="#br0">27154 11331 8880,'14'6'895,"1"2"0,2 6 1,3 2-295,2 2 1,-2 10-1,7 11 1,2 4-264,1 4 1,-1 10 0,-1 1-1,1 4-105,4 4 0,-8-4 0,1-1 0,-4-4-149,-5-1 0,-8 0 0,-4-2 1,-4-1-100,-1-2 0,0-1 0,-1 2-675,-4-1 535,-3 7 1,-6-1 0,1 4-1,-3-2-147,-3 1 0,-1-1 0,-5 5-1254,2-2 941,0-2 0,-10-4 0,-1 0 615,-1 0 0,-3 6 0,-3 1 0</inkml:trace>
  <inkml:trace contextRef="#ctx0" brushRef="#br0">24712 11848 11737,'0'-14'-916,"0"0"1,-2 0 1577,-2 0 1,-9 6 0,-7 3 698,-2 4-1086,-1 7 1,-11 8-1,-3 9 1,-3 5-17,-2 5 0,-2 1 1,1 5-1,-1-2-172,4 2 0,8-1 1,-1 0-1,5-6-296,5-2 1,4-9-1,8-2-775,2-4 709,6-1 1,5-7-1,12-7 1,7-8 223,6-5 1,2-7 0,4-1-335,4-1 362,3-5 0,-3 7 0,-1-5 238,-2 2-147,-1 6 1,-1-8-1,1 7 1017,-2 1-785,-2 1 1,-7 4 0,-3 1 0,-4 3 76,-1 2 0,-6 3 1,-5 8-1,-8 4-282,-9 3 0,-7 4 1,-14 2-1,-5 6-116,-5 2 0,-8 7 0,1 1 1,-6 0-12,-2 0 0,1 0 0,8-3 0,4 0-40,4-5 0,9 1-200,6-9 0,25-1 1,18-7-1,13-7 14,9-6 1,10-5-1,3-6 1,1 0 148,0 0 0,-6 0 1,0 2-1,-5 1 249,-3 2 0,-6 4 1,0-3 307,-6 2-78,-5 1 0,-7 7-111,-4 2 0,-9 4 1,-11 8-1,-6 1 20,-6 1 0,-8 7 0,-3-2 1,-2 4-61,-3 1 0,1 0 0,-1 0 1,3-2-90,2-3 1,1 2 0,9-6-1,3-2-381,8-2 0,8-6 0,3-1 0,10-2-180,11-2 0,12-3 0,6-1 0,3-1-252,2-4 0,5 3 0,-2-2 97,-5 2 514,2 2 0,-7 0 0,6 0 0,-4 2 78,-5 2 1,-10 4 0,-8 8-1,-8 1 270,-4 1 0,-5 7 1,-7-2-1,-10 4 253,-9 1 0,-7-1 0,-6 1 0,0 0-58,1 0 0,0-5 0,3-1 0,2-2 206,2-3 0,7-1-698,9-2 0,10-6 0,8-4 0,9-2-729,8-2 0,11-2 0,10-2-1141,2-6 1485,-4 4 1,7-5 0,-6 5-198,-3-2 356,3 5 0,-7-3 0,2 4 246,-2-2 216,-8 2 1,-2-2 0,-8 8 147,-3 6 1,-4 7 0,-10 1 0,-5 1 326,-7 1 0,-7 2 1,-7 6-1,-1-1-176,1 1 1,-3-4 0,1-1 0,2 2-320,2 1 0,5 0 0,3-2 0,2-4-945,7 0 1,-1-4-1,9 4 1,0 0 644,3 3 1,13 10-1,4 2 1</inkml:trace>
  <inkml:trace contextRef="#ctx0" brushRef="#br0">16758 16062 19937,'-13'-5'0,"-1"1"0,0-1-1763,0-1 4058,6 4-971,8-4 0,9 6 0,10 0 0,6 0-588,6 0 1,3 0-1,4 0 1,0 0-295,0 0 0,1-2 0,0-1 1,-3-1-250,-2 1 1,3 1 0,-5 2 0,0 0-786,-3 0 1,-3 0 0,-2 0 0,-6 0-3656,-2 0 3998,-9 6 0,0 8 0,-7 8 1</inkml:trace>
  <inkml:trace contextRef="#ctx0" brushRef="#br0">16703 16397 15143,'-14'0'0,"0"0"-66,0 0 1,6 1 64,3 4 1,7-2-1,7 5 1,11 0 818,10-1 0,5-3 0,7 0 1,2-2-697,2-2 1,-1-2 0,5-2-1,-1-4-1680,1 0 1614,1-4 1,5 4 0,0-6-1</inkml:trace>
  <inkml:trace contextRef="#ctx0" brushRef="#br0">17819 16048 16557,'9'-19'0,"-1"1"273,-2 1 0,5 1 0,-2 4 0,2 1 551,-2 2 0,2 7 0,-4 2 0,-1 8-915,0 4 0,0 10 1,-3 4-1,2 7 234,-2 3 1,-3 1 0,-5 6-375,-4 4 202,3-4 0,-7 10 0,4-7 0,-2-1-175,2-1 1,-3-4 0,4-3 0,-1-6 5,-1-6 1,2-5 0,-1-6-1,3-1 180,0-4 0,4-4 1,-2-10-1,2-4-230,2-4 1,0-9 0,0-5 0,2-9 198,2-4 0,4-2 0,7-2 0,3-1 15,0-1 0,1-5 0,-5 4 0,0 4 72,0 4 0,6 0 1,1 8-1,3 5 472,-1 6 0,-4 6 0,4 4 1264,2 6-1564,-5 8 1,0 6 0,-6 8 0,-2 6-140,-2 2 1,2 3-1,-4 2 1,0 2 5,-4-2 1,-2 3-1,-1-1 1,2-2-556,2-2 0,4-3 0,-4-1 0,0-1-1579,1 0 0,2-2 1869,6 1 1,6-6 0,1 4 0</inkml:trace>
  <inkml:trace contextRef="#ctx0" brushRef="#br0">18531 16327 10426,'0'-14'0,"0"0"588,0 0 0,1 2 0,4 1 1,4 3 543,3 2 0,9-3 1,2 3-1,5-1-627,4 1 1,-1-3 0,5 3 0,-2-1-298,-3 1 0,-1 2 0,-4 4 0,-3 0-2251,-4 0 0,-4 0-1542,-1 0 3591,-6 0 1,-2 0 0,-6 0 0</inkml:trace>
  <inkml:trace contextRef="#ctx0" brushRef="#br0">18740 15922 12800,'-13'2'0,"3"3"282,0 4 0,7 10 0,-3 5 0,1 7 337,1 7 1,-1 3-1,5 6 1,0 3-1345,0-1 0,2 9 638,2-7 1,4 6 0,6-7 0</inkml:trace>
  <inkml:trace contextRef="#ctx0" brushRef="#br0">19605 15992 8910,'-14'-14'0,"0"0"0,0 2 228,0 3 0,0 2 0,0 9 0,-1 4 261,-4 8 1,4 3 0,-4 9 0,4 5 69,1 4 0,1 2 0,2 6-541,2 4-21,6-4 0,1 7 1,10-5-1,3 1-147,4-1 0,4-3 0,-2-5 0,3-4-303,2-4 0,-3 2 1,2-3-1,-1-5-1858,-3-1 2311,-1-12 0,-2 8 0,0-10 0</inkml:trace>
  <inkml:trace contextRef="#ctx0" brushRef="#br0">19786 16118 8573,'-7'6'654,"0"3"0,7 10 0,0 4-250,0 3 0,0 9 0,0 0-40,0 1-328,0 4 0,0-10 1,0 2-1,2-4 45,3-5 1,-2-9 50,6-9 1,0-7-1,4-5 1,-2-9-92,-2-4 1,0-8 0,5-6 0,0 0-281,0 0 1,0-5-1,0 3 1,1 1-115,4 2 1,-3 1 0,2 4 435,-2 6 0,-2 6 0,-2 9 0,-3 7 172,-4 7 0,-3 12 0,-2 4 0,0 4 225,0 1 0,0 0 0,0-1 0,0 1-552,0 0 1,0-1 0,0-3 0,0-2-810,0-2 1,1 4 0,2-6 880,2-1 0,6-1 0,-4-2 0</inkml:trace>
  <inkml:trace contextRef="#ctx0" brushRef="#br0">20149 16327 8508,'0'-14'0,"0"0"31,0 0 1,2 0-1,2 0 600,6 0 0,2 5 0,4 0 0,1-1-243,1 3 0,2-4 1,-3 5-1,4-1-678,0 1 1,-2 2 0,3 2 0,-2-1-1772,-3-2 2061,-2 1 0,5-3 0,2 0 0</inkml:trace>
  <inkml:trace contextRef="#ctx0" brushRef="#br0">20554 15908 8573,'0'10'350,"1"-1"-39,4 2 1,-3 1-1,2 4 1,-2 1-208,-2 1 1,4 9 0,1-1-1,0 7-198,1 2 0,-5-2 0,4 3 0,-3-2-289,-2-3 0,0-2 0,0-2 1,0-3 382,0 0 0,0-7 0,0 3 0</inkml:trace>
  <inkml:trace contextRef="#ctx0" brushRef="#br0">20749 15811 8397,'14'0'0,"2"0"0,1 0 0,1 0 541,-1 0 1,0 8 0,0 4-1,4 7 364,0 2 0,-4 2 0,3 7 0,-1 3-401,0 4 1,-1-2 0,-5 3 0,-2 0-399,-2 3 1,-6-4 0,2-1 0,-5-1-524,-5 1 0,-4-4 1,-10 4-1,-4 0 417,-4-1 0,-13 3 0,-3 3 0</inkml:trace>
  <inkml:trace contextRef="#ctx0" brushRef="#br0">21614 16257 8255,'-21'-4'0,"2"-3"0,3 0 328,2-4 1,7 3-1,4-1 224,6-2 0,6 3 0,10 0 0,4 1-146,3-1 0,7 0 0,1-3 1,2 4-55,2 0 1,3-2-1,1 4 1,-2 2-188,-3 2 1,-1 1-1,-7 0-1101,-1 0 711,3 0 1,-11 0-1,3 0-2317,-4 0 1291,-3 0 1251,-9-6 0,6 4 0,-6-4 0</inkml:trace>
  <inkml:trace contextRef="#ctx0" brushRef="#br0">21879 15853 8484,'-9'14'320,"1"1"0,2 4-306,3 4 0,-3 10 1,1 4 825,2 3-608,2 8 1,1-4-1,0 2 1,0-4-215,0-5 0,0 2 0,1-7 0,4-1-626,4-1 0,0-8 0,4-4 608,2-2 0,8-2 0,-1 0 0</inkml:trace>
  <inkml:trace contextRef="#ctx0" brushRef="#br0">22507 15867 9133,'-6'-13'-15,"-3"4"1,1-2 0,-1 6 0,-2 2 29,-2 2 1,1 8-1,1 7 1,3 8 565,2 4 1,0 9 0,3 0 0,-2 2-291,2 1 0,3-6 1,5 5-1,4 1-241,4-3 1,1 4-1,-1-8 1,1-3-88,0-3 1,0-7 0,0 4-868,0-2 524,-6-7 1,0-7-634,-4-6 773,4 0 1,0-2 0,-3-2-747,-4-6 753,5-8 1,-4 1-1,2-7 1,0 0 158,0-3 1,-2-1 0,2 0 0,-2-1 286,-2-4 0,0 4 0,0-4 0,0 4 195,0 1 1,0-4 0,0 1 0,2 3 184,2 3 1,-1 9-1,5 1 1,0 5-11,0 4 1,1 3-1,3 8-422,-2 4 0,-4 5 0,-6 5 1,0 4-149,0 3 1,0-2-1,0-1 1,0 3-83,0 5 0,0-3 0,0 2 0,0-6-134,0 1 1,0-3 0,0 0 0,0-2-206,0-3 1,0-2 0,0-1 0,0 0-1916,0 0 2323,0 0 0,0 0 0,0 0 0</inkml:trace>
  <inkml:trace contextRef="#ctx0" brushRef="#br0">22675 16006 8508,'0'-18'0,"0"-1"66,0 2 0,4 1 1,3 2-1,0 0 436,4 0 1,3 1 0,3-1 0,3 1 49,2 4 0,-3 3 1,2 6-1,1 0-250,0 0 0,-5 6 1,1 5-1,-4 4-186,-4 4 0,1 6 0,-7-2 0,-1 3-100,-1 2 0,-2 0 0,0 0 0,0-2-62,0-2 0,-5 0 0,1-5 0,0 0-238,3 1 0,1-5-555,0 4 1,6-5-1,3-5-761,4-4 1600,7-4 0,-5-7 0,6-2 0</inkml:trace>
  <inkml:trace contextRef="#ctx0" brushRef="#br0">23163 16062 14533,'8'-6'0,"-2"-4"0,-1-2-596,-1-2 0,7 5 0,-2-1 736,4 0 0,7-3 0,2-1 0</inkml:trace>
  <inkml:trace contextRef="#ctx0" brushRef="#br0">23484 15797 8257,'14'-5'295,"0"1"1,0-6 0,0 6 0,-2 2 341,-2 5 1,2 5 0,-4 6 0,-1 0-323,-2 0 1,-3 4 0,-2 2 0,0 1-100,0-1 0,0 3 1,-2-4-1,-1-1 90,-2 2 0,1-4 0,4 3 0,0-4-204,0-1 1,0-5 0,1-1-700,4-2 423,3 5 1,6-9-1,0 2 1,0-4-651,-1-4 1,8 1 0,0-7-1,1-1 824,-3-1 0,2-8 0,1-2 0</inkml:trace>
  <inkml:trace contextRef="#ctx0" brushRef="#br0">23889 15587 8310,'6'8'0,"2"-2"-282,-1 1 0,6-4 1,-4 6 1980,3 2-1198,2 8 1,0 1 0,2 6 0,1 2 138,2 6 0,-1 5 0,-2 4 670,2 4-1112,-2-4 1,-2 5-1,-10-6 1,-4 0-393,-4 0 1,-6-2 0,-8-3 0,-7-3 193,-6 1 0,-5 0 0,-6 7 0</inkml:trace>
  <inkml:trace contextRef="#ctx0" brushRef="#br0">24782 15978 10802,'-36'-11'0,"3"-3"0,4 0 367,1 4 1,6-1-1,4 6 226,2 2 0,10 1 0,8 1 12,10-4 0,14 2 1,12-5-1,3 1-130,6-1 1,3 5 0,5-3 0,0 1-239,-4 0 1,2 1 0,-7 4 0,-1 0-2027,-2 0 1,-7 1 1786,-3 4 0,-4-4 1,-1 6-1</inkml:trace>
  <inkml:trace contextRef="#ctx0" brushRef="#br0">25047 15615 9522,'-19'0'0,"1"2"0,1 3 0,1 4 93,2 3 0,5 8 0,1 4 1,2 2-223,3 2 0,0-5 0,0 1 1,-2-1 22,2-2 1,1 4 0,4-6-1376,2-2 1481,-2-2 0,10 6 0,-4 0 0</inkml:trace>
  <inkml:trace contextRef="#ctx0" brushRef="#br0">26065 15894 8486,'0'-18'0,"0"-1"0,0 1 0,2 5 551,3 4 1,2 3 0,7 6 0,0 0-552,0 0 0,6 0 0,2 0 0</inkml:trace>
  <inkml:trace contextRef="#ctx0" brushRef="#br0">26707 16048 8684,'14'-9'0,"0"1"0,2 0 253,2 0 1,-1 5 0,7-1-1,-1 4-253,-1 4 0,10 4 0,-2 6 0</inkml:trace>
  <inkml:trace contextRef="#ctx0" brushRef="#br0">28368 16020 13305,'-14'-6'-1425,"0"-3"1179,6-4 0,5 1 0,12 1 0,11 3 1121,10 2 0,12-5 0,9 2 0,3-4-323,2-1 1,6 2-1,2 1 1,-1 2-430,-2-2 0,-6 0 1,-2 2-1,-5 3-1529,-4-1 0,-7 6 1397,-14-4 1,-9 10-1,-8 3 1</inkml:trace>
  <inkml:trace contextRef="#ctx0" brushRef="#br0">28800 15574 10326,'-12'-10'0,"1"2"0,2 2 326,-2 3 0,3 3 0,-1 6 0,0 8 171,1 8 0,-5 6 0,4 3 0,-2 3-447,2 2 0,-2-1 1,5 4-1,0-2-473,-1 2 1,-2 6-1,4 0 1,2-3-279,2-3 0,7-2 641,3 5 1,4 6 0,1 1 0</inkml:trace>
  <inkml:trace contextRef="#ctx0" brushRef="#br0">29889 15643 8209,'0'-14'0,"0"0"-119,0 0 1,0 5 0,0 0-1,0-2 482,0-1 1,0 2 0,1 1 98,4-2 1,-4-1 0,4-2 274,-3 0 0,-1 0 0,2 0 1209,2 0-1372,0 6-369,1 2 1,-5 8 0,4 4-1,-2 6 136,2 5 1,-4 13 0,4-1 0,-4 7-21,-1 7 0,0 1 0,0 8 0,0 4-193,0 3 1,-1 8 0,-4-2 0,-4 5-617,-3 4 0,2-4 0,3 3 0,-1-5-1053,0-1 1253,5-8 0,-3 1 0,6-3 1</inkml:trace>
  <inkml:trace contextRef="#ctx0" brushRef="#br0">29931 15560 18952,'0'-14'-3051,"0"0"3276,0 0 1,-2 6 499,-3 3 0,4 10 1,-5 6-1,1 4-588,0 4 0,1 6 0,4-2 0,0 3-43,0 2 0,0 5 1,0-1-203,0-1 240,-7 5 1,0 0-1,-7 6 1,0 1-65,0 4 1,-2-3 0,-1 6 0,-1 0 114,1-1 0,-4 6 0,4 2 0,3-3-95,4 1 0,6-7 1,0-2-1,2-4-435,2-5 1,6-4-1,5-8 1,5-4 312,2-1 1,6-1 0,-6-5 0,1-2 125,1-2 1,-4 1 0,2-7 0,-2-1 147,-2-1 0,0-2 0,0-2 0,1-2-101,4-6 0,-4-7 1,5-3-1,0 0-224,4 0 1,-3-7 0,4 0 0,3-8-44,3 0 0,2-6 1,-5 3-102,-1-7 256,1 1 0,0-10 0,-1 3 0,-4-3-153,-4-2 1,-6-2-1,-2-2 1,-3-5-63,-2-3 1,-3-1-1,-7 3 1,-6 2 35,-2 2 1,-7 3 0,-1 10 0,-1 7 170,-4 8 0,-6 4 0,-2 4 0,2 2 154,2 6 1,1 9 0,1 4 0,3 3-260,0 2 1,6 2 0,-4 4-820,2 8 520,1 6 0,7 10 1,0 4-1,1 6-2874,0 5 3271,2 8 0,2 3 0,0 7 0</inkml:trace>
  <inkml:trace contextRef="#ctx0" brushRef="#br0">23233 13969 8475,'14'7'-612,"0"0"0,-5-3 727,0 1 170,-6 0-204,4-5 1,-9 0-1,-1-2 114,-2-3-521,-5 4-164,8-12 0,-4 10-88,6-6 600,0 6 1,0-5 1501,0 4 743,0-4-1095,0-6-219,0 6-150,0-4-667,-6 10 1,4-2 0,-4 8 0,0 7 23,-4 6 0,3 0 0,-3 6 0,1 4-39,1 4 0,-3 4 0,5 7 1,0 0-55,0 0 0,1 0 0,7 0 0,2 0 18,6-1 1,8-5 0,4-5 0,1-6 84,0-6 1,1-5 0,5-5 446,4-5-414,-4-2 1,4-4-1,-8-4 600,-2-8-519,-6 0 1,8-12 0,-7 3 439,-1-4-543,-1-1 1,-7-1 0,0-2 0,1-3-76,-3-2 1,0 4-1,-7-6 1,-2 0-276,-3-3 0,-4 0 0,-8-1 0,-5 1 86,-4 4 0,1 0 0,-7 7 1,2 6-447,2 2 1,0 3-1,2 7 1,3 3-874,4 4 0,4 3 1402,1 2 0,0 13 0,0 2 0</inkml:trace>
  <inkml:trace contextRef="#ctx0" brushRef="#br0">23135 10773 11757,'-14'0'126,"0"0"1,5 0 1247,0 0 1,7 0-657,2 0 0,11 0 0,9 2 0,2 1-316,3 1 1,1 1-1,2-5 1,0 0-138,0 0 1,0 5 0,0-1 0,-1 1 3,1 1 0,-1-4 0,-4 4 0,-3-1 53,0-1 0,-6 2 0,2-2-383,-5 0 0,-2 1 0,5-5 1</inkml:trace>
  <inkml:trace contextRef="#ctx0" brushRef="#br0">23582 10480 8643,'-5'-26'0,"-1"2"0,0 6 2029,-1 2-1151,3 2 0,-1 8 691,0 6-1148,-5 13 0,8 8 0,-3 7 746,4 0-825,1 6 0,0 2 1,0 6-1,0 1-7,0 4 1,0-2-1,1 6 1,3 2-721,0 1 0,5 3 1,-2 2 383,0 2 1,3 5 0,4-2-1</inkml:trace>
  <inkml:trace contextRef="#ctx0" brushRef="#br0">30028 15364 10648,'-8'-29'-49,"4"-4"1,4 8 0,4-1 0,7 4 644,6 5 1,0 3-1,7 5 1,0 4-232,3 4 0,-4 7 1,0 5-1,2 6 33,1 6 0,-4 10 0,-5 4 0,-6 3-74,-6 2 1,-16 2 0,-9 2 0,-8 4-131,-5-1 0,-10-1 0,-1-6 0,-2 0-191,-2 0 1,3-8 0,8-6 0,6-9-223,6-9 118,5-3 10,12-14 1,8-2-1,11-9-812,6-6 595,11-2 0,1-4 0,5-1 0,0-1-79,4 1 1,2 1 0,0 4-1,-1 3 165,-2 4 0,0 5 0,4 5 0,-2 4 334,-2 4 0,-12 4 0,-4 5 0,-8 7 513,-9 5 0,-15 3 0,-10 5 1,-13 2 45,-13 2 1,-12-2-1,-6 2 470,-3-2-1008,30-16 1,0 0 0,-29 12 0,-1-3 0,6-4 239,8-3 1,15-7-319,11 0-263,16-6 0,9-3 1,21-11-1,15-6-598,10-6 1,7 1-1,7 1 1,4-1-38,4 0 0,-2 5 0,1-1 0,-2 2 612,-3 2 0,-5 6 0,-6 4 0,-8 4 414,-4 4 0,-11-1 0,-11 7 0,-11 1 833,-11 1 1,-4 7-1,-16-1 1,-6-1-175,-5-1 1,-9-2-1,-5 1 1,-4 2-292,-4 2 0,3 1 0,6-3 268,6 2-620,9-1 1,3-4 0,9 0 47,6 0-484,7 0 1,15-5 0,8-1 0,13-2-739,15-2 1,17-3-1,12-1 1,7-1-34,2-4 0,2 3 0,-38 0 0,-1 0 0,34 0 367,-9 2 1,-15 2 0,-13 2-1,-14 7 495,-10 6 0,-16 0 1,-16 5-1,-13 0 891,-12-1 0,-5-2 1,-6 3-1,3-1-387,0 1 1,8-5 0,-1 2 0,6-4 980,6-1 1,7-4-748,7-1 1,8-1 0,16 1 0,7-4-1032,10-4 1,3-6 0,12-1 0,2-1 438,1-4 0,2-8 0,0-3 0</inkml:trace>
  <inkml:trace contextRef="#ctx0" brushRef="#br0">31144 15322 8874,'2'-26'0,"1"3"854,2 4 1,4-1 0,-3 1 3774,2 2-3728,-5 8 1,3 6 0,-6 11 0,0 7-507,0 5 1,0 4-1,0 5 902,0 4-922,0 8 0,0 3 0,0 2-76,0-2-196,0 4 0,0-3 0,0 6-210,0 2 15,0-5 0,0 0 0,0-6 1,0-2-111,0-3 1,0-4-1,0-10 1,0-4 17,0-4 0,0-9 259,0-6 1,0-6 0,0-9 0,0-4-80,0-4 1,0-4 0,0-2-1,0-4-342,0-4 0,0-8 0,0-3 0,0-1 75,0-4 1,0-1 0,-1-2 0,-2-2-80,-2-2 1,0 9-1,4 1 556,-4 10-76,4 6 1,-6 12 0,6 5 117,-4 6 1,4 13 0,-4 12-1,3 9-45,2 8 1,0 1-1,0 9 1,0 4-83,0 3 0,0 3 1,0 5-1,0-2-107,0-3 1,0 3 0,0-2 0,0 2-9,0 2 1,0-8-1,0-5 1,0-6 28,0-2 0,0-9 1,2-8-70,3-2 0,-4-10 0,5-6 81,1-8 1,-6-4-1,4-3-359,-4-4 312,6-3 1,-6-7 0,4-2-494,-4-2 231,-1-6 0,0-1 0,0-8 1,0-2-148,0-2 1,0-1 0,0 2 0,0 4 214,0 4 0,0 3 0,0 4 1,0 8-104,0 8 1,0 12 0,0 10-223,0 10 0,-6 14 0,-3 12 0,-4 3 519,-1 6 0,1 3 0,-1 5 0</inkml:trace>
  <inkml:trace contextRef="#ctx0" brushRef="#br0">16689 17346 17915,'-10'-13'-3282,"3"3"3414,0 0 1,3 6-1,4-6 274,0-1 1,1 4-1,4-1 1,6 0 402,6 0 0,0 4 0,5-6 0,-1 1-129,1 1 1,1-2 0,5 3 0,0 1-242,0 0 0,0 0 0,0 3 0,0-2-361,0 2 1,-2 1-1,-1 2 1,-2 0-1026,2 0 1,-5 0 0,0 0 143,0 0 0,-4 7 0,1 2 0,-6 3 800,-7 2 0,-8 6 0,-4 2 0</inkml:trace>
  <inkml:trace contextRef="#ctx0" brushRef="#br0">16591 17569 17894,'-19'0'0,"1"0"0,1 0 1140,1 0 138,8 0-293,2 0-1102,6 6 0,6-4 0,5 2 0,6-2 474,7-2 1,4 0-1,4 0 1,4 0-43,-1 0 1,6 0-1,-2 0 1,2-2-358,1-2 0,2 2 0,-10-2 0,0 1-953,0-2 0,3 3 984,-4-2 0,-1 8 0,-4 4 1</inkml:trace>
  <inkml:trace contextRef="#ctx0" brushRef="#br0">19577 17011 12076,'0'-14'0,"0"0"0,0 0 199,0 0 1,0 5-1,0-1 2769,0 0-2550,0 3 1,0 3 0,0 8-192,0 6 0,0 8 1,0 6-1,0 2-134,0 2 0,0 0 1,0 0-1,0 0-165,0-1 0,0 1 0,0 0 75,0 0-44,-6-6 1,4 3 0,-2-7 265,2-1 1,1-3 363,-4-4 1,3-15 0,-2-11 0,4-5-594,4-9 1,-1 1 0,7-8-1,1-2 61,1-1 1,2 2 0,0 1-1,-2 0 21,-2 1 0,2 4 1,-3 7-1,4 3 398,1 2 0,0 8 0,0 7 0,0 3 258,-1 2 0,-3 7 0,-1 3-236,2 8-469,-5 3 1,2 7 0,-5 0 0,2 0-324,-2 0 0,-2-5 1,-1 0-1,2 1-20,3-3 1,-4 6 0,4-6 0,-4 1-830,-1-3 1,5-4 0,0-1-1,-1 2-17,2 2 0,-2-4 0,5 2 0,2-5 999,1-1 1,8 3 0,2 1-1</inkml:trace>
  <inkml:trace contextRef="#ctx0" brushRef="#br0">20219 16969 15823,'5'-19'0,"-1"1"1958,-1 1-1931,-1 1 1,-8 15-1,-4 7 1,-2 8 450,-2 4 1,5 7-1,1-1 1,0 2-317,0 2 1,4-5 0,-4 0 0,2 2-416,3 1 1,1-4 0,2-2 0,2 0-732,2 4 0,4-4 1,6-1-1,0-4-2252,0-1 3248,6 0 0,2 0 0,6 0 0</inkml:trace>
  <inkml:trace contextRef="#ctx0" brushRef="#br0">20498 17011 21593,'-2'-13'-1521,"-2"4"0,2 5 1,-2 8 2065,2 5 0,0 5 0,-1 3-394,-1 2 7,-1 6 1,5-10 0,0 6-503,0-1 294,0-5 1,0 5 0,0-6-5,0 0 0,2-6 84,2-3 0,-1-8 0,7-5 1,1-3 28,1-5 0,2-7 0,0 0 0,1-2-138,4 2 0,-4-3 0,4 4 1,-3 0 147,-2 4 1,-1 2-1,1 4 1,0 2 494,0 6 1,-4 2 0,-3 4 0,0 4-277,-4 8 0,-2 1 1,-1 9-1,0 0-21,0 3 0,2 1 0,1 0 1,2-1-218,-2 1 1,-2-4-1,-1-1 1,2 2-417,2 1 0,4-4 1,6-2-1</inkml:trace>
  <inkml:trace contextRef="#ctx0" brushRef="#br0">20917 17136 15302,'4'-13'0,"2"-1"0,2 0 1438,3 0-516,1 6 1,4-3 0,1 5 2417,2-2-2534,5 5 0,-7-5 0,7 5 186,1-2-1233,-5 1 0,1 4 1,-4 0-1189,2 0 0,0 0 1700,-5 0 0,0-6 0,0-2 0</inkml:trace>
  <inkml:trace contextRef="#ctx0" brushRef="#br0">21140 16816 20695,'-14'0'164,"5"6"1,1 3-297,2 3 140,-5 2 0,9 7 0,-2 3 0,2 7-338,2 7 1,0 2-1,0 0 1,0-1-305,0-2 0,0-4 0,0 2 0,2-2-743,2-7 1,-1 1 1215,7-9 1,-1 1 0,5-5-1</inkml:trace>
  <inkml:trace contextRef="#ctx0" brushRef="#br0">21377 16899 20135,'5'-14'-3531,"-1"0"3758,7 7 0,-8 0 1,5 10 317,-2 7 0,0-1 1,-2 11-1,0-1-520,-1-1 1,-1 7 0,-2-1 0,0 2-406,0 2 1,0-2 0,0-1-1,0-2-637,0 2 0,0-3 0,0 1 909,0 2 0,6-5 1,2 0-1</inkml:trace>
  <inkml:trace contextRef="#ctx0" brushRef="#br0">21782 16718 19440,'18'0'240,"1"0"1,4 1 0,-4 4 0,-2 4 27,-2 4 0,-1 2 0,0 4 0,-1 6-73,-4 6 0,2 0 0,-5 6 1,0 2-325,0 1 0,-1 2 1,-5 0-869,0 0 859,0-7 0,-2 6 0,-4-4-1278,-8 3 912,0-4 0,-12-1 1,1-4-1,-6 4-672,-6 0 0,-8-2 1,-5 2-1,-4-1 1341,-8-2 1,-5 3 0,-2 1-1</inkml:trace>
  <inkml:trace contextRef="#ctx0" brushRef="#br0">19577 17485 12230,'-23'-12'0,"3"1"998,4 2-538,-1 6 1,16-5-1,-1 5 1,11-2 366,15 2 0,11-3 0,16 0 0,10-1-480,5 1 1,10-3 0,-36 6 0,1 0-1,3 0 1,0 0-115,5 0 1,0-1-1,4 0 1,1-1 0,3 2-1,-1 1 1,-1 1-1,0-1-178,1 1 1,-2 1-1,-1 0 1,-2 0 0,1 0-1,0 0 1,-1 0 0,-1 1-122,-1 1 1,0 1 0,1 0 0,-1 0 0,-4 2 0,0-1 0,0 0-1,0-1 30,0 0 0,0 0 1,1-2-1,-1 1 0,-3 2 1,0 0-1,34 2 107,-8-3 1,-8 3 0,-7-1-2711,-2-2 1812,-12 5 1,-5-7 0,-15 4-1842,-4-4 1505,-7 6 1163,-2-6 0,-6 12 0,0-6 0</inkml:trace>
  <inkml:trace contextRef="#ctx0" brushRef="#br0">20582 17639 11734,'-13'-9'0,"2"1"980,2 2-894,6-5 0,0 9 1,12-2-1,10 2 536,6 2 0,9 0 0,5 0 0,5 0 154,8 0 1,2 0 0,0 2 0,-3 2-394,-4 5 0,-5 9 1,-5 2-1,-6 1-492,-6 4 0,-7 2 0,-8 0 0,-6 1-128,-2 0 0,-15 0 0,-5 0 0,-9 0-84,-5 0 0,-4-2 1,-6-1 6,1-2 416,-1-6 1,0 4-1,0-7 1,2-2 295,2-3 0,4 2 0,6-6 630,1-2-486,5-2 1,3-2-188,10-4 0,4 4 1,10-4-212,4 3 1,5 2 0,5 0 0,4 0 80,3 0 0,2 2 1,2 1-1,2 2 58,6-2 1,2 3 0,3-1 0,2-2-351,2-2 0,4-1 0,-3 0 17,2 0 1,1 13 0,5 2-1</inkml:trace>
  <inkml:trace contextRef="#ctx0" brushRef="#br0">28340 8010 8350,'-9'0'-306,"-1"0"1,7-2 940,-2-2 1,5 2 135,5-2-345,-3-4 1,5 6-6,-2-2 0,3 2-202,6 2-190,-6 0 1,4 0-1,-3-1 1,4-3-126,1 0 1,-5-1 0,0 5 0,2 0-189,1 0 1,7-1 0,0-2 0,-2-2-363,-2 2 1,-1-3-1,-1-1-1145,-4 0 1791,3 4 0,-10-4 0,-2 1 0,-8-2 0</inkml:trace>
  <inkml:trace contextRef="#ctx0" brushRef="#br0">28451 7857 8451,'-12'-7'657,"3"7"1,3 7 0,6 6 0,0 3-609,0 3 1,0-2 0,0 4-1,0 1-176,0 0 1,0-4 0,0 4-1,0 0-276,0 0 0,0-5 1,0 3-1,0-2-225,0 1 1,0 0 627,0-6 0,0 1 0,0 0 0</inkml:trace>
  <inkml:trace contextRef="#ctx0" brushRef="#br0">28605 7857 7606,'-2'-8'1601,"-1"5"-1228,-1 6 0,-1 0 0,5 6 0,0 2-210,0 1 0,0 4 1,0 1-1,0 3-181,0 2 0,0-4 0,0 4 0,0 0-200,0 0 0,0-4 0,2 4 0,1 0-546,1-1 1,1-2 0,-5 3 763,0-2 0,0-2 0,0-4 0</inkml:trace>
  <inkml:trace contextRef="#ctx0" brushRef="#br0">27070 12322 8353,'-8'-6'376,"4"3"-95,8-7 1,-1 6-1,8-4-99,5 2-161,-2-5 1,7 8 0,-4-5-1,4 2-199,0 3 1,1-3-1,1 1 1,-4 2-107,-4 1 0,-1 2 1,0 0-788,0 0 1071,-6 0 0,4 0 0,-4 0 0</inkml:trace>
  <inkml:trace contextRef="#ctx0" brushRef="#br0">27168 12196 8353,'-14'0'0,"0"0"-374,0 0 140,0 0 1007,0 0-395,0 0 0,6 7 1,4 2-151,2 3 0,2 2 0,2 0 0,2 0-245,6 0 1,0 5-1,1 1 1,-1 0-140,0 0 0,-3 4 0,-3-4 1,-2 0-148,-2 0 0,0 3 1,0-4-1,0-2-521,0-2 824,0-1 0,0 0 0,0 0 0</inkml:trace>
  <inkml:trace contextRef="#ctx0" brushRef="#br0">27363 12113 7831,'-14'0'-44,"0"0"0,6 1 0,4 4 0,2 4 605,2 4 0,0 5 0,0 2 0,0 2-240,0 3 1,0 6 0,0 2-602,0-2 196,0 4 1,2-5-1,1 2-1145,2-2 849,-1-2 0,1-1 380,-1 1 0,1-6 0,-5-2 0</inkml:trace>
  <inkml:trace contextRef="#ctx0" brushRef="#br0">26931 12350 8262,'-19'8'67,"0"-4"1,1-2 0,4-2 0,0 0 1374,0 0-1179,6 0 1,8-5 0,11-1 0,6-2-40,6-3 1,5-1 0,5 0 0,2 1-26,1 2 0,3 1 1,-7-2-1,-1 4-290,-1 0 0,-2 4 0,-2-2-1152,-3 2 857,-3 2 1,-1 0-1288,0 0 620,-7 0 1053,1 6 0,-12-4 0,5 4 0</inkml:trace>
  <inkml:trace contextRef="#ctx0" brushRef="#br0">27210 12057 8262,'-19'0'0,"0"0"0,1 1 328,-2 4 0,9-2 0,-3 8 1,3 3-25,3 3 1,2 8-1,6-2-898,0 4 408,0 7 1,2-5 185,2 4 0,4 2 0,6 1 0</inkml:trace>
  <inkml:trace contextRef="#ctx0" brushRef="#br0">17847 16132 9718,'-13'-14'-126,"4"0"0,-3 0 0,4 0 285,0 0 1,4 5 0,8 1 109,6 2 1,10-5-1,8 2 1,9-4 265,8-1 0,6-1 0,12-2 534,12-2-1040,-37 9 1,1 1-1,10 2 1,0 0-1,-1 1 1,0 0-1,2 1 1,1 1 195,0 1 0,-1 1 0,-2 2 0,-2 2 0,-4 1 0,-1 3-651,24 13 258,-25 5 0,-20 6 1,-18 2-1,-12 6-67,-13 2 0,-13 2 1,-15 1-1,-11 2 139,27-22 1,-1 1-1,-4 1 1,-2 1-1,-2-2 1,-1-2-1,2 0 1,0 0 106,0-2 0,0-1 0,4-2 0,1-2 0,-37 8 0,7-6 342,8-6 1,9-17 0,18-14 0,11-10 34,10-7 1,7-8-1,11-3 1,10 0-584,10 0 0,10 2 0,10 4-28,6 0 235,2 6 0,6 4 0,2 8 0,3 7-13,7 6 0,-2 1 0,1 6 193,-9 6-169,-8 10 0,-21 10 1,-10 8-1,-12 2-28,-8 5 0,-17 2 0,-11 0 0,-14-2 169,-10 2 0,-10 1 0,-3 2 0,-2-2-159,-2-2 1,4-6 0,1-9 0,5-6-262,5-6 0,9-6 0,11-11 1830,6-8-1275,12-13 1,6-8-1,12-7 1,7-2-61,12-2 1,17 3 0,8-4 0,6 4-50,6 1 0,7 8 0,0 6 0,7 9-132,2 8 1,-5 5 0,-4 8 0,-12 4-811,-13 8 1,-10 11-1,-15 7 1,-9-1 707,-5-1 1,-12 2 0,-8 1 0,-10-2 499,-10-2 0,-6-1 0,-4-2 0,-5-2-16,-4-6 0,0-4 1,-1-3-1,0-3-24,0-2 0,8-7 0,6-10 0,8-6-438,5-7 0,9-13 0,6-5 0,10-1-352,12-1 1,9-2 0,16-1-1270,4 2 1312,10 8 0,2 5 0,9 10 0,2 8-7,5 8 1,8 4 0,0 5 0,-6 7 348,-10 8 0,-15 9 0,-14 5 0,-10 4 61,-7 0 1,-11 4-1,-12-3 1,-10 3 244,-11 2 1,-13 5 0,-10-2 0,-7-3-43,-6-4 1,-2-7 0,34-14 0,0-1 0,-2-2 0,0 0-11,0-2 1,1-1-1,-32 3 1,9-11 0,6-6-149,3-6 0,1-10 0,11-4 0,9-2-651,9 2 1,13-2-1,4 6-4534,4 2 5091,13 8 1,10 3 0,13 6 0</inkml:trace>
  <inkml:trace contextRef="#ctx0" brushRef="#br0">31549 15657 11733,'-14'-6'0,"0"-3"0,0-2 0,0 0 584,0 2 0,0 1 1,0-3 19,0 2 1,7 0 0,4-4-316,6 4 1,6 3 0,10 6 0,5 0-172,7 0 1,5 0-1,6 0 1,0 0-225,0 0 0,-2 4 1,-1 2-1,-2 1-512,2-1 1,-5-1 0,-3-4-1120,-6 4 406,-5-4 1377,-6 5 0,-6-6 0,-2 0 0</inkml:trace>
  <inkml:trace contextRef="#ctx0" brushRef="#br0">31689 15322 13096,'-14'7'0,"1"2"-334,4 3 1,-2 4 0,5 4 0,0 8 867,0 7 1,1 6 0,5 2 0,0 2-445,0 2 0,0-1 1,1-4-1063,4 0 723,3-6 0,4 2 1,-1-5-697,-2-2 710,1-8 1,5 2 145,4-6 0,3 5 0,5-2 1</inkml:trace>
  <inkml:trace contextRef="#ctx0" brushRef="#br0">32344 15476 9696,'2'-23'0,"1"1"549,2 2 0,-1 6 72,-4 4 1,-4 14 0,-2 0 942,-2 7-1430,-1 9 1,-1 2 0,2 6 0,2 0-79,3 0 0,2 0 0,1-1 1,1 1-56,4 0 0,3 0 1,7-1-1,4-3 127,4 0 0,8-7 1,5 1-1,2-2-21,6-2 0,1-6 1,-3-5-1,-2-6-92,-3-7 1,-3-4-1,-9-4 1,-5-6 112,-6-2 1,-9-7-1,-4-1-572,-8-1 461,-9-3 1,-18-3 0,-5-1 0,-6 1 103,-6 4 1,-3 3 0,0 9 0,2 5-323,6 6 0,2 11 286,3 3 0,-7 12 0,-2 10 0</inkml:trace>
  <inkml:trace contextRef="#ctx0" brushRef="#br0">20819 17150 19950,'31'-46'0,"-2"-1"0,-4 2 0,-5 4 88,-7 3 1,-1 6-1,-7 9 1,-4 5-659,-4 8 0,-6 5 0,-10 10 3299,-4 4-2249,-16 10 0,1 2 0,-15 9 395,-5 2-771,-4 4 1,27-13 0,-2 2 0,-2 0-1,-1 1 1,-4 2 0,-1 0-201,-2 2 0,0 0 0,-4 0 0,-1-1 0,1 3 0,0 1 0,0 1 0,1-1 31,0 2 0,1-2 0,7-3-1,2-2 1,4-3 0,4-1 0,-17 15 30,18-11 1,19-12 0,17-13 117,12-6 0,11-8 0,9-11 0,11-9-364,9-8 1,7 0 0,-29 16-1,0 0 1,0 0 0,1 1 116,1-1 0,0-1 0,0 2 0,1-1 0,2-1 0,2-1 0,0 1 0,1 0 33,0 1 1,0 1-1,-1 2 1,1 1-1,-2 1 1,0 0 671,-2 1 0,1 0-257,5 3 0,-2 2 0,24-8 0,1 7 0,-13 4 345,-14 4 1,-6 16-1,-14 8 1,-7 7-312,-8 7 1,-16 2 0,-11 9-1,-8 4-238,-8 8 0,-5 0 0,-5 4 1,-5-3 5,22-29 0,1 0 0,-1 1 0,1 0 0,-2-1 1,0 1-1,-27 25-71,9-9 0,12-9 1,9-14 9,8-8 0,16-13 0,12-12 0,12-7-411,13-10 1,13-8 0,10-10-1,-25 21 1,2 0 88,1 0 1,0 0 0,1-2 0,1 0 0,1 1 0,-1 1-1,3-3 1,0 0 57,2-2 1,0 0 0,-3 1-1,0 2 1,3-2 0,0 2 0,-1 2-1,-1 2 443,0 0 0,0 2 1,-2 3-1,0 2 1,1 2-1,0 2 1,32-4 380,-11 10 1,-14 17 0,-16 8-1,-9 7-447,-10 7 1,-9 4-1,-9 8 1,-10 3 3,-13 2 0,-11 2 0,-8 7 0,22-29 0,-1-1-60,-2-2 0,0 0 0,-1 2 1,0-2-1,-1-2 0,0 0 1,0 0-1,1-1 72,-2 0 1,1-1-1,-21 9 1,9-7-338,14-8 0,15-7 0,15-17 0,8-7-361,12-7 1,13-13 0,9-7-1670,4-4 1937,-16 16 0,1-1 0,16-21 1,-19 21-1,0-2 0,-1 2 0,0 0 144,23-31 0,-25 27 0,-1 0 0,2 1 1,1-1-1,-1 1 0,1 0 362,24-26 0,4 11 0,-4 17 1,-1 12 164,-2 11 1,-16 16 0,-10 11 0,-8 13-511,-9 12 0,-8 12 1,-7 9-1,-6 4-527,-6 6 1,10-37 0,-1 1 579,0 3 0,0 0 0,0 3 0,0 0 1,1 1-1,-1 0 0</inkml:trace>
  <inkml:trace contextRef="#ctx0" brushRef="#br0">24210 16941 9972,'7'-26'0,"-2"2"0,-3 6 149,-2 2-201,0 9 1,1 0 327,4 7-120,-4 7 1,10 7 0,-5 10 0,1 6 246,-1 2 0,3 7 0,-4-2 0,-2 2-169,-2-2 0,1 2 0,1-6 1,2-2-160,-2-2 0,-2-7 1,-1-4-1,0-2-20,0-2 0,2-6 0,1-7-7,2-9 0,5-7 0,0-14-598,2-4 373,8-3 1,-3-7-1,7-2 1,-1-3-127,-1-2 1,4 5 0,-3-1 0,4 5 232,0 9 0,-3 2 1,-3 16-1,0 7 202,-4 4 1,-2 15 0,-1 7 0,0 5 317,0 4 1,-6 5-1,-2 1 1,-1 0-147,-1 0 1,2-1 0,-2-5 0,0 0-351,-1 0 0,0-7 0,1-2 0,2-4-973,1-1 0,-2-1 0,4-2 1007,2-2 0,2-6 0,1 3 0</inkml:trace>
  <inkml:trace contextRef="#ctx0" brushRef="#br0">25298 16774 15109,'-9'-7'-222,"-1"-2"0,1 3 0,-5 4 763,0 10 1,-4 3 0,-1 12-1,2 2-520,1 1 1,2 7-1,2 1 1,3 0-319,4 0 1,5-1 0,5-5-1,4 0-249,3 0 1,9 0 0,2-2-1270,3-3 804,2-3 939,0-6 0,6 0 0,2 0 0</inkml:trace>
  <inkml:trace contextRef="#ctx0" brushRef="#br0">25591 16788 11757,'-2'20'0,"-1"3"869,-1 3 0,-1 7 0,5 1-886,0 2-31,0 1 1,2-1 0,2-4 0,4-2-182,0-2 0,4-7 190,-3-2 1,2-11 0,0-8 0,-3-8 25,-2-5 1,3-8-1,-2-6 1,0-5-166,4-4 0,-5-1 0,1-3 0,-3 1 123,1 2 0,4 1 1,-3 0-1,1 7-47,-1 4 1,5 13 0,-2-1 706,3 5 1,1 12 0,-2 10 0,-4 7-242,0 6 0,3 1 1,-2-1-1,2 1-153,-1 0 0,-5 0 0,4 0-945,-2 0 196,5 0 0,-8-5 0,7 0 476,1 2 0,1 2 0,2 0 0</inkml:trace>
  <inkml:trace contextRef="#ctx0" brushRef="#br0">26093 16885 9118,'10'-23'0,"-1"1"0,2 2 0,1 3 180,2 2 1,0 5-1,0 1 1,2 0 348,2 1 0,-2 2 0,4 6 0,-2 0-1716,1 0 0,6 0 1187,-2 0 0,3 0 0,2 0 0</inkml:trace>
  <inkml:trace contextRef="#ctx0" brushRef="#br0">26554 16648 9193,'0'14'485,"0"6"0,0 3 0,0 4-552,0 1 1,0 0 0,1 0 0,2-1-392,2 1 1,4 0 0,-2 0 457,0 0 0,3 0 0,4 0 0</inkml:trace>
  <inkml:trace contextRef="#ctx0" brushRef="#br0">26861 16522 17759,'18'0'0,"1"0"0,0 0 500,1 0 0,-3 2 1,4 4 510,0 8-1028,3 6 0,-3 8 1,3 0-1,-2 2-183,-2 2 0,-3 2 0,-6 7 1,-3-3-261,-2 1 0,-7 3 1,-10-8-1,-8 0-62,-9 0 1,-12 5 0,-11-2 0,-5 2 573,-5-2 1,24-16 0,-2-1 0,-3-3 0,-1 1 0</inkml:trace>
  <inkml:trace contextRef="#ctx0" brushRef="#br0">24168 17416 17198,'-36'0'0,"5"0"356,6 0 1,7 1 0,10 2 111,8 2 1,19 4-1,13-3 1,10 1 97,9-1 0,14-2 1,-24-3-1,2-2 93,2 2 1,1-2-646,5-1 1,1-2 0,4 3 0,1-1 0,6-2 0,3-1 597,4 0 0,2-1-642,4 0 0,2 0 0,-25 1 0,1 1 0,0 0 0,-1 0 0,0 1 0,-1-1-2,26-1 1,-1 1 9,-3 3 1,-1-1 0,1-3 0,0-1-1,-6 3 1,0 1 0,-3 1 0,-1-1-30,-1 2 0,-1-1 0,-2-1 1,0-1-1,1 1 0,0-1 0,1 2 1,-1-1-231,-1 1 0,-1 1 0,-1 0 0,-1 0 1,-8 0-1,0 0 0,-2 0 0,0 0-220,-2 0 1,-2 0 0,0 0 0,-2 0 0,24 0 0,-12 1-1007,-11 4 1,-16-2 0,-12 6 1506,-8 2 0,-4-5 0,-2 1 0</inkml:trace>
  <inkml:trace contextRef="#ctx0" brushRef="#br0">25633 17681 7132,'23'-5'0,"0"-1"0,1 0 552,-3-1 0,7 1 1,0 3-1,8-2 221,4 2 1,7-3-1,-1 2 352,-1 0-797,-1 3 1,-10 1-1,-6 1-631,-8 4 118,-11 3 1,-3 7 0,-9 4 0,-6 3-78,-10-1 1,-6 10 0,-4-3 0,-2 2 89,-2-1 1,2-1 0,7-2 0,3-1 487,6-1 1,4-7-1,13 1 252,2-2 0,12-9 1,12-2-1,7-3-58,6-2 0,8-7 0,5-2 0,7-3-527,3-2 1,1 0-1,6 0 17,3 0 0,-32 7 0,0 0 1,4 0-1,0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6747 14575 13217,'-6'15'-1518,"-2"-1"1766,0-6 1,3-2 0,8-7 128,2-4 0,0 2 608,-5-7-903,0 7-421,0-3 328,0 6 345,0 0-396,0-7 0,0 4-176,0-7 0,5 6 171,-1-6 0,8 0 328,-3-4 0,4 0 0,0-1 0,-2 1-72,-1 0 0,-1-1 0,6 1 0,-1-1-35,0 1 1,1-5-1,-1 0 1,0 1 97,1 2 1,-2 0-1,-2-2 1,-3-1-87,-2 2 1,4 1 0,-5 1-1,-1 1-36,3 0 1,-1-6-1,5 1 186,-1 2-380,0-6 0,4 7 0,0-5 0,1 2 21,-1 0 0,0 0 0,2 3 0,2-2 29,1-1 0,0-5 1,-4 5-1,1 1 48,3 2 0,-3-3 0,3-2 0,-3 1-7,-1-1 0,1-3 0,1 3 0,2 0 33,-1 1 1,-1-6-1,1 4 1,1-2 18,-1 0 1,-2 4 0,0-4 0,1 0-27,3 2 0,-1-3 1,-5 4 269,0-2-313,1 6 0,4-9 0,0 5 150,-1-1-168,-9 4 0,4-7 1,-2 4-1,4 0 27,-1 1 0,4 0 1,-9 4-1,6-1-19,4-2 1,-3-5-1,3 3 1,-1 0-13,1 0 0,-3-3 0,5 3 0,-1-1 10,4-3 0,-1-1 0,-1 0 0,1 2 49,-1-1 0,-3-2 0,3-1 0,1 3-27,-1 1 1,-3 5 0,5-5 0,0 0-20,-1 1 0,4-4 0,-5 3 121,1-3-103,4-2 1,-5 0-1,5 1 1,-1-1-18,-2 0 0,0-4 1,5-3-1,-1 1 3,1 0 0,-5 1 1,0 6-1,2-1-4,1 0 1,0-3 0,-1 2 0,-2 3-10,1-1 1,-2 3 0,1-1 0,1 2-1,2-1 1,1-2-1,-3-2 1,-1 0-8,2 0 1,1-4 0,0-1-1,-1 2 22,-2 2 0,1-4 1,7-1-1,2 0 14,-2 0 1,-4 1-1,-2 5-14,-2 1 2,0-1 1,3 0 0,-3 0-89,-5 0 56,4 1 1,-1-3 0,7-1 0,0-1-6,-1 1 1,1-3 0,0-1 0,0 0-3,-1-4 1,1 3-1,-2 0 1,-1 2 53,-2 3 0,-2 2 0,4 1 0,-2 0 37,2 0 0,-4 0 0,0 1 0,1-1-42,-1 0 1,2 0 0,5-1-1,1-2-14,4-2 1,-4-4 0,5 3-14,0-2 22,-4-1 0,9-4 0,-7 2 0,-1 2-27,-1-2 0,2-2 0,1 1 0,-2 1 11,-2 1 1,1 6-1,0-5 1,3-2-12,-2-2 1,0 4 0,0 1 0,2 0-19,-2 0 1,4-4 0,1-4 0,0 3 19,-4 1 0,3 4 1,-1-1-1,0-2 105,0-2 0,-1 4 0,-6 1 1,1 0-23,0 0 0,5 1 1,-1-4-1,-1 3-56,-2 2 0,-1-4 0,0 4-156,0-2 161,0 6 0,4-9 1,1 4-92,-2 0 73,-2 4 1,-1-8 0,0 5-182,-1-2 177,1 5 1,1-8 0,2 5-1,2-1 10,-2 1 1,-2-3-1,1 4 1,1 1-2,1-2 1,6-2 0,-4-5 0,0 2-23,0 2 0,4 0 0,-4-6 1,0 1-8,0 0 0,0 5 1,-3-1-1,2 1 34,-2 1 0,3-4 1,0 4-1,0 0-2,0 4 1,5-3 0,-1 1-1,1-2-55,-2-3 1,4 4-1,-6-1-36,1 2 66,-2-5 1,-1 3 0,-2-5-106,-5 4 85,2-4 1,-7 11 0,7-6 0,0 0 8,-1 0 0,-4 5 1,0-1-1,2 1 15,1-2 0,5 4 1,-1-4-1,-4 4-17,0 1 0,0 0 0,2-1 0,0-2-45,-1-2 0,-4 1 0,0 4 0,0 0-11,-1 0 1,4-1-1,-3-2 1,3-2 3,2 3 1,0 0-1,1 2 1,2 1 91,1-1 0,1 0 0,-5 2 166,0 3-164,-1-3 0,1 4 0,-2-4 263,-3 3-293,3-3 1,-11 5 0,5-7 0,0 0 13,3 0 0,-2 5 1,1 0-1,-1-1-3,1-2 0,0-7 0,6 0 0,2 2-108,2 2 1,-2 1-1,2 0 1,-2 1-52,-3-1 1,-1 2-1,-1 1 1,-4 4 50,-1 1 1,-2-3 0,-4 5-1,-1 1-85,1 2 1,-6 7 186,1-1 1,-1 1 0,6-6-1</inkml:trace>
  <inkml:trace contextRef="#ctx0" brushRef="#br0">6747 14532 8426,'-14'0'-238,"4"-1"204,1-4 0,5 2 140,0-7 0,2 5-13,2-4-59,0 5 0,0-4 0,2 5 147,2-2-40,4 1 0,2 2 123,0-3-187,-1 4 0,6-6 1,-1 7 26,0 0 0,1 0 1,-1 0-1,1 0-38,-1 0 0,0 0 0,1 0 0,1 0-94,3 0 1,-3 0 0,5 0 0,-2 0 25,0 0 1,5-5-1,-3 1 1,0-1 90,-1-2 1,1 4 0,-2-5 0,4 0-8,-1 0 0,4-1 0,-6-4-70,3 3 30,1-3 1,0 5 0,0-6-15,1 0 23,-4-1 1,6 1 0,-4 0 0,1-1 23,0 1 1,-2-1 0,4 1-1,-2 0-22,1-1 0,1 1 0,-1-1 0,-1 1-49,2 0 1,-2-1 0,3 1 0,3-1-37,1 1 1,-1 0 0,-1-1-1,1 1 13,4 0 0,-7-1 0,5 1 0,0-1 24,-2 1 0,2 0 0,0-1 1,2 2-15,-2 4 1,-2-4 0,-1 3 0,1-2-14,4-3 0,-4 1 0,4-2 0,-4-2-2,-1-1 0,0-2 1,-1 2-1,1-5 7,0-3 0,5-2 1,-1 0-1,1 1 19,1-1 1,-5-5 0,5 1 0,-1 1 28,0 1 1,-1 3 0,-2-1-1,0 0-41,3 0 0,0 0 0,-6 2 0,1 2-37,0 1 0,0-3 0,-1-4 0,1 4 29,0 0 0,0-5 1,1-2-157,4 2 156,-4-4 1,5 5-1,-4-4 6,2 0-10,-2 4 0,10-9 1,-4 5 34,0-1-18,-2 4 0,-2-8 0,3 4 25,0 0-25,-4 4 1,4-8 0,-9 6-1,-2 1 27,-1-3 1,-5 1 0,4-3 0,-2 3 20,-4 0 0,4 4 0,-2-4 0,0 1-53,2 1 1,-5-2 0,5 3-1,-2-2-51,0 2 1,5-5 0,-3 1 0,0-3 9,0 1 0,3 0 0,-4-6 0,1 1 71,0 0 0,3 0 1,-5 0-1,0 0 50,2-1 0,-3 1 0,4 0 196,-1 0-178,-2 0 1,0 4 0,2-1-1,0-3 4,-1-3 1,4 3 0,-3 4 0,2-1-33,2-1 0,7-7 0,2 0 1,-1 1-147,2 3 1,-4-1 0,2-3 0,-4-3-9,-5 0 1,2 0-1,-6 4 1,1-2 227,0-3 1,-2 6 0,-4-2 0,1 3-52,3 2 0,-3 2 0,3 1 0,-3 1-19,-2-1 0,1 0 0,-1 0-254,0 2 208,-6 0 1,5-6 0,-5 3-1,2 1-60,-1 2 0,-4-1 0,5-4 0,-1 0 71,-1 0 1,4 0 0,-6-1 0,2 1 114,3 0 1,0-5 0,1 0 0,-3 2 4,2 1 0,2 2 0,2 0 0,-1 0-206,0-1 0,2 6 1,2 0-1,1-1-88,-1 2 0,2-7 0,0 4 0,-3 0-54,-1-2 0,-1 1 1,1-4-1,0-1 143,-2-2 1,3-2-1,-7 4 167,3-2-65,1 0 0,1 0 0,-1 0 184,0 1-142,7 3 0,-3-1 1,6-1-1,1-2-91,3 1 1,-1 2-1,-2 2 1,-1 2-67,2 2 1,-4-5 0,1 4-1,-3 0 103,-2-2 0,-2 1 1,0-4-1,2-2-3,1-1 0,0 0 1,-5 5-1,1 0-9,-1 0 1,0 0-1,1 0 1,-1 1-67,1 4 1,-1-4 0,0 4-1,1-2 30,-1 1 1,1-1 0,-1 5-1,0 0 46,1 0 1,-1-5 0,0 3-20,1 0-13,-1-4 0,1 9 1,-1-6 14,0-2-5,-6 4 1,5-5 0,-5 2 65,0-2-40,5-2 0,-10-5 1,5 0-1,0 0-34,0-2 0,-3 4 0,4-5 0,3 0-141,0-1 0,3 6 0,-1-3 0,2-1-30,3-3 0,-3-3 1,4-1-1,-3-1 90,2 1 1,-3-6 0,4-1 0,-6 2 171,-5 3 1,4-4 0,-5 9 476,0-2-431,5-11 1,-7 16-1,6-8-96,-3 4-35,1 9 0,4-5 0,1 3 0,-1-3-41,0 0 1,1 1-1,-2 5 1,-2-1 33,-2-2 0,-4-10 0,3 4 0,-1 0 70,-4-2 1,3 0 0,0-2 0,2 1-66,4-1 0,-4 2 1,1 2-1,2 1-74,2-1 1,2-5 0,-3-1 0,0 4-67,-3 0 0,1 1 1,4-5-1,1 0 99,-1-3 1,-1 3 0,-2 5 0,-1 2 97,1-1 1,-3-2 0,1 0 0,1 2-8,-2 1 0,5 7 1,-5-2 187,0 3-160,4 2 1,-10 1-1,3 2 1,-2 2-72,2-2 1,-4 0 0,4 0 0,-3 3-7,-2 2 1,0-5 0,0 2 0,0-2 61,0 1 0,0 3 0,0 4 0,0-4 63,0 0 0,0-1 1,1-1-1,3 4-100,0 4 0,3 1 0,-4-2 0,2 1-198,-2 1 1,-1-3 0,-2 8 0,0-1-13,0 1 0,0-7 0,0 6 0,1 1 86,4 1 1,-3-1 0,4 4-1,-1-3 170,0-2 1,1 2-1,-3 1 1,4 0 68,1-1 1,0 4-1,1-3 1,-2-1-168,-1 1 1,0 4 0,6-3 0,-5 1-65,0-4 1,2 1 0,-4 1-1,0 0 8,1-1 0,-2 1 0,4-4 0,0 2 39,0-1 1,-4-1-1,6-1 1,1 1 86,2 1 1,1-6 0,1 9 0,-1-2-63,1 0 1,-1 2 0,0-4 0,1 4-49,-1 1 0,0 0 1,1 4-159,-1-3 180,-6-5 0,3 9 0,-6-3 1,0 1 43,1-1 1,-4 1 0,3-4 0,-4 1 82,-1 4 0,0 1 0,0 1 0,0 1 35,0-1 1,-1 1-1,-2 0-651,-2-1 527,0 7 0,-1 2 0,-2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3784 6216 13674,'4'-23'0,"1"4"-1228,-2 3 1,-1 2 995,-2-1 0,0 1 0,0 0 0</inkml:trace>
  <inkml:trace contextRef="#ctx0" brushRef="#br0">3755 6101 30284,'-15'-13'-993,"1"3"0,-7-3 1,-1 5-1</inkml:trace>
  <inkml:trace contextRef="#ctx0" brushRef="#br0">3568 6072 27825,'-24'8'0,"1"-3"0,3-4 1805,2-1-1583,8 0-502,4 0 253,19 0 84,-4 0 0,19 0 0,-4 0 129,3 0-100,8 0 1,2-5 0,6 1-1,2 0 34,3 3 0,3 1 0,8-2 0,5-1-79,8-2 1,8 0 0,-35 5-1,1-1 1,1-1 0,2 1 6,0-2 0,1 1 0,1-1 1,0-1-1,0 2 0,0 0 1,1-2-1,-1 0 16,-1 0 0,-1 0 1,-6-3-1,0 1 1,0 1-1,-1 0 1,38-6-25,-5 2 1,-8-3 0,-6 6 0,-7 0-34,-6-1 0,-8 2 0,-3 5 1,-2 0-14,-3 0 0,-3 0 0,-5 0 1,-5 0-258,-3 0 0,-3 2 0,-2 1-762,-2 2 432,-5 0 0,0-5 617,-8 0 0,-6 0 0,-8 0 1,-2 0-157,-3 0 0,-7 0 0,-10 0 0,-5 0-36,-3 0 1,-11 0 0,0 1 0,-7 4 34,-7 5 0,-1-2 0,33-4 1,-1 1-1,-1 1 0,-2-1 60,-1 1 1,-2 1 0,-5 3-1,-1-1 1,-3 1 0,0 0-1,-1-1 1,0-1-77,1 0 0,0 0 1,3-1-1,1-1 0,5 0 1,0-1 603,2 0 0,1 0-112,4-4 1,1 1-1,-29 9 1,14-6 0,12-2-159,7-1 1,2-2 0,5-2 0,2-1 4,3-2 0,3 0 1,8 4 174,4-4-896,2 3 1,11-4 0,5 6 0,12 0 485,9 0 0,9 0 1,10 0-1,9 0 49,7 0 1,3 0 0,4 0 0,6 0 39,-37 0 0,1 0 0,2-2 0,1-1 1,2 0-1,1 0-548,2-1 1,1 0 566,0 2 1,1 1-1,-1-3 1,-1 0-1,0 2 1,1 0 96,-1 0 1,1 0-147,2-1 0,1 1 0,-7-1 0,0 1 1,-1 0-1,-1-1 0,33 0 463,-9 1 0,-7 1 1,-9-2-1,-6-2-737,-7 2 0,-10 1 1,-8 2-1,-1 0-334,-3 0 1,-2 0-1,-2 2 594,0 2 0,1-8 0,-1 2 0</inkml:trace>
  <inkml:trace contextRef="#ctx0" brushRef="#br0">20185 2259 10629,'-7'-21'-65,"-2"-3"0,2 3 1,4 4 295,6 6 1,7-1-1,7 8 1,4 0-110,1 3 0,4 1 1,6 0-1,3 0-194,2 0 0,-3 6 0,2 2 0,1 2 195,0-1 0,1-1 0,5 4 0,1-4-556,-1-2 0,6 4 1,6-6-1,7 0 293,10-3 1,3-1 0,-32 0 0,0-1 0,4-1 0,1-1 80,2-2 0,2 0 0,4 0 0,1-1 1,3 0-1,0 1 0,0 0 0,0 0-26,1 0 1,0-1 0,-1 2 0,1 0 0,3 0 0,0 0 0,-1 1 0,0 0 282,1 1 1,-1 0 0,-1 1 0,0 1 0,-4 0-1,-1 0 1,2 0 0,-1 1-57,2 2 0,0-1 1,1 0-1,0-1 1,1 3-1,0 0 0,-1 0 1,0 0-249,-1 1 0,1-2 0,0-1 0,1 0 0,3 0 0,1 0 1,1 0-1,-1-2-4,1 0 0,0 0 0,3 0 0,-1 0 1,-1 0-1,0 0-1197,1 0 1,0 0 1312,0 0 0,1 0 0,3 0 0,1 0 0,-1 0 1,-1 0 8,0 0 0,-1 0 0,-1 0 0,0 0 0,1 0 0,1 0 0,-1 0 0,0 0 145,1 0 0,0 0-105,-8 0 0,0 0 0,6 1 0,0 0 0,-7 0 1,-1 1-1,2 1 0,0 0-84,0 1 1,1 0 0,0 0 0,0 0 0,-1 2 0,0-1 0,-1 0 0,0 0-28,-1 0 1,1 1-1,-1 0 1,0 1 0,2 0-1,0 0 1,0 0 0,0-1-14,1-1 0,0 0 0,-5 1 0,-1-1 1,4-2-1,-1 0 0,-2 0 0,0 1 4,0-1 1,0 0-1,1 0 1,1-1 0,2-2-1,0 0 1,-1 0 0,0 0 117,0 0 1,-1 0 0,-3 0 0,0 0 0,2 0 0,0 0 0,-1 0 0,0 0 139,0 0 0,-1 0 1,-2 0-1,-2 0 1,-4 0-1,-1 0 152,-3-1 1,-1 2-297,-2 2 1,0 0 0,36 0 0,-7 7-1,-11 0-156,-14-2 1,-9 0-1,-12-5 1,-3 2 106,-5-2 0,0-2 0,-4-1 0,-4 0 0</inkml:trace>
  <inkml:trace contextRef="#ctx0" brushRef="#br0">19062 4316 10308,'0'-14'-1198,"0"4"0,2 2 1128,3 2 1,3 0 0,6 3 0,2-4 39,3-1 0,4 5 0,5-3 0,3 1 1,2 0 1,4-6 0,6 3 0,2-2 0,3 1 1,-2-1-1,7-4 1,0-2 0,-2-4 1,5 3 0,-2-7 0,7-2 9,6-1 1,-1-6 0,1-3-25,2 0 8,-5 4 0,-29 11 0,2 0 0,33-16 168,-33 19 1,1-1-124,0 2 0,1-1 1,0 1-1,0 1 1,2-1-1,0 0-30,1 1 1,0 0-49,5-2 0,-1-1 0,-2 4 0,0 0 0,1-2 0,1 0-66,-2 2 0,0 0 129,2 1 1,1-1-1,-2-1 1,1-1-1,2 0 1,0 0-1,-1 1 1,0 0-18,-3 1 0,0 0 0,-2 0 0,1-1 0,0 1 0,0-2 0,1 1 0,0-1 25,2 1 1,-1 0 0,-3 0 0,1 0 0,1 0 0,1 0 0,0-1 0,0 0 28,-1 1 0,0 0 1,3 0-1,2 0 0,-1 1 1,1-1-1,1-1 1,1 0 22,-1 1 0,-1 0 0,-3 1 0,1 0 1,0 0-1,2 1 0,-1-1 0,1 1-17,1 0 1,-1-1 0,-1 1 0,0-1 0,0 2 0,0-1-52,1 2 1,0 0 20,0-1 0,1-1 1,1 3-1,0 0 1,0-3-1,0-1 1,0 1-1,1 1-17,-3 1 1,1 0 0,-2-2-1,0 1 1,0 1 0,1 0-56,-1-2 0,0 0 35,0 0 0,0 0 1,-1 0-1,0 1 1,-1 0-1,-1 0 0,-1 1 1,0 0 16,-1-1 0,1 0 0,0 0 0,0-1 0,-1 0 0,1-1 0,1 1 0,-2 0-11,0-1 1,-1 1 0,0 2 0,-1 0-1,2 0 1,1 0 0,-1-1 0,1 0 40,2 0 1,0-1 0,-2 0 0,-1-1 0,3 1 0,0 0 0,-2-1 0,1 1 1,1 0 1,-1-1 0,2-2 0,1 0 0,1 1 0,1-1 0,-2 1 0,0 0 2,-3 1 1,1 0 0,0 0 0,0 1 0,1-1 0,-1 1 0,1 0 0,0-1-18,2 1 0,0-1 0,-3 2 1,1-1-1,-2 1 0,1 1 1,-2 0-1,0 0-7,-1-1 0,0 0 1,1 0-1,0-1 1,0 0-1,0-1 13,-1 1 0,0-1-9,2 1 1,0 0 0,-3-1 0,0 1 0,4-1 0,1 1 0,1 0 0,0-1-7,3 1 1,0 0 0,-3-1 0,0 1 0,3-1 0,-1-1 0,0 1 0,-1-2-5,1 1 1,-1-1 0,2-3 0,0 0 0,1 1-1,-1 1 1,-1 0 0,1-1 16,-4 2 0,0 1 0,-1 0 1,1 1-1,-3 1 0,-1 0 1,0-1-1,-1 1 6,1-1 0,-1 1 0,31-10 0,-1 2 0,-1-1-67,-1 1 1,2 0 0,0-4-1,0 2-1,0-2 1,0 4 0,1-2 0,-34 11-1,1 0 30,3 0 1,0-1 0,-2 0 0,-1 0 0,3-1 0,-1 1 0,-2 0-1,0 1 19,35-11 1,-35 10 0,0 0-1,38-8 118,-2 0-129,-6 1 1,-8 6 0,1 1-332,-3 0 304,-7-1 1,-3 1 0,-9 1-1,-1 2-77,-1 1 1,-12 2 0,1-3 115,0 2 0,-6 5 0,-1-4 0,-5-3 0,-5-5 0</inkml:trace>
  <inkml:trace contextRef="#ctx0" brushRef="#br0">3338 8791 28310,'12'-9'-840,"-2"-1"0,3 7 0,-4-2 0,4 3 983,1 2 1,6 0-1,-1-1 271,-2-4-324,-1 3 1,4-4-1,0 4-203,3-2 118,1 2 1,4-6 0,3 5 0,2-2-56,6 2 1,2-4 0,3 3-1,0 0-108,4 3 0,-3 1 1,5 0-1,-2 0 118,-1 0 0,8 0 1,-4 0-1,0 0-62,-3 0 1,3 0-1,2 0 1,1 0 5,-1 0 1,-2 0 0,-3 0-1,5 0-23,3 0 1,1 0 0,3-2-40,2-3 129,-3-3 1,13-1-1,0-1 65,8-1 17,-8 5 0,5-5 0,-10 6 0,1 2-1,0 1 1,0 0 0,-5-1-1,-3-2 36,0 2 0,-8 2 0,1 1 0,0 0 25,-2 0 0,0 0 1,-3 0-1,5 0-48,3 0 1,1 0 0,1 0 0,-2 0-42,-3 0 0,1 0 1,-5 0-1,-1 0-9,-3 0 1,0 0-1,-12 0 1,-1 0-40,-1 0 0,-4 0 1,-3 0-88,-5 0 1,-8 0-79,-1 0 4,-7 0 1,2 0 0,-10 1 47,-4 4 1,-17 9 0,-4 9 0</inkml:trace>
  <inkml:trace contextRef="#ctx0" brushRef="#br0">13768 10086 8291,'0'-24'0,"0"0"781,0-1-309,0 4 1,-2 0 775,-2 7-947,-4 6 1,-7 1-1,1 7 1,-1 2 82,1 3 0,-5 3 0,-2 8 1,0 1-198,1 2 1,-4 7-1,4 0 1,3 6-72,1 6 0,1 2 0,3 0 1,0-2 8,3 2 0,4 7 0,-3 2 1,2 1-160,2-1 1,4 1 0,5-4 0,5 2-66,3-2 1,3-2 0,3-6-1,5-4 103,3-4 0,2-8 0,1-2-111,4-5 138,-4-7 1,12-1-1,-6-9 1,4-4 32,4-8 0,-9-7 0,8-10 291,-2-2-197,1-4 1,-4-8-1,-1-1 1,-3-4-33,-7-1 0,0 3 1,-9-3-1,-6-2-273,-5-3 0,-6 2 1,-2-7-1,-6 5 86,-7 4 1,-7 7 0,-6 2 0,1 7 428,2 6 0,-4 9 0,-6 5 0,1 7-210,-3 2 0,6 2 0,-5 5 1,1 0-949,1 0 1,-2 7-1,3 4-2384,-2 7 2255,0 4 0,6 4 0,1 1 919,3 3 0,-4 15 0,6 0 0</inkml:trace>
  <inkml:trace contextRef="#ctx0" brushRef="#br0">13523 10403 8286,'8'-7'942,"-3"-2"1,3-4 0,3 0 202,7 4 0,-2-3 1,5 6-1,-2 0-608,0-1 0,7 2 0,-4 5 0,2 0-782,0 0 1,0 0 0,3 0-532,-3 0 182,3 0 0,-4 2 0,5 1 0,1 2 594,0-2 0,0 5 0,0 0 0</inkml:trace>
  <inkml:trace contextRef="#ctx0" brushRef="#br0">14602 10086 8701,'0'-14'0,"0"-1"1045,0 1 0,-1 1 0,-4 4 0,-5 5-552,-2 8 0,-9 10 1,-1 10-1,-2 5-226,0 4 0,1 4 1,-1 6-1,5 2-100,3 3 1,8-2 0,3 5 0,4-1-319,1-4 0,6-1 0,5-3 0,7-4-364,6-4 0,-2-4 0,1-3 1,-1-3-200,0-5 1,1-3 0,1-3 0,-4-3-2538,1-5 3251,-5-4 0,5-7 0,-7-2 0</inkml:trace>
  <inkml:trace contextRef="#ctx0" brushRef="#br0">14991 10187 8853,'-7'-8'962,"6"9"0,-6 14 0,3 7-218,-1 5 1,0 9 0,5 2 0,0 4-207,0 1 1,5 5-1,1 1-189,2 2-555,2-4 0,4-3 0,-1-8-324,-3-6 498,2 2 0,-5-21 0,4 2 3,-1-5 0,-6-10 1,4-9-1,-1-8 53,-4-10 1,0-3 0,0-9 0,2-6-446,-2-2 0,-1-9 0,-2-4 0,2 3 105,2 4 0,0 1 0,5 8 1,2 4 287,2 7 1,2 13 0,1 7 0,1 9 271,2 4 0,2 10 0,-3 7 0,1 7 452,-2 5 1,-5 7-1,-3 1 1,1 2-142,-2 3 1,0-4 0,-5 1-379,2-2-171,0 5 0,-5-8 0,0 3 0,0-3-310,0-4 0,1-4 1,2-1-1,2-2-1912,-2 0 0,-1-10 2216,-2 4 0,0-11 0,0 3 0</inkml:trace>
  <inkml:trace contextRef="#ctx0" brushRef="#br0">15753 9870 8760,'5'-14'0,"2"0"765,1-1 1,-5 1-1,2-1 1,-4 1 262,-1 0 1,0-1 0,0 1-733,0-1 1,-6 1 0,-4 0 0,-3-1-231,-1 1 1,-2 6 0,-2 3-1,-2 3-251,-3 2 1,4 2 0,-3 3 0,1 6 19,3 7 0,2 4 0,2 8 0,0 2-15,-1 2 1,7 0 0,3-6 195,4 1-7,1 0 1,0 0 0,1-2 0,4-3 62,5-5 1,3-5-1,1-2 1,0-4 4,1-2 1,4-3 0,2-8 0,-1-6-145,1-6 0,3-6 0,-5-6 0,-1-1-151,-2-4 1,3-2-1,0-9 1,-3-3-232,-4-5 0,-1-4 0,-6-6 1,-2-4 286,-2-3 0,-1-1 0,0 8 0,0 10 265,0 13 0,0 14 706,0 7-600,-6 9 0,3 6 0,-5 10 0,0 7 149,0 4 0,3 14 1,-3-1-1,2 7-64,2 8 0,3-1 0,1 9 0,0 2-170,0 1 1,0-5-1,1-3 1,3-4-66,0 0 1,8 4 0,-3-2-1,2-5-237,-1-5 0,1-8 0,-4-2 0,-1-4-1200,0-1 0,-1-6-2599,-5-6 3977,0-6 0,6 4 0,2-7 0</inkml:trace>
  <inkml:trace contextRef="#ctx0" brushRef="#br0">16286 9554 8132,'14'0'0,"2"0"0,2 1 1844,1 4-1286,0 10 1,-3 2-1,2 9 1099,1 4-1229,0 5 1,-5 8 0,2 4 0,2 4 103,1 7 0,0 4 0,-4-1 1,-1 3-165,0 1 1,-6-4 0,-1 1 0,-2-4-186,-1-5 1,0-4 0,-9-6 0,-5 0-6,-3 1 1,-7-1 0,-6 0-1091,-6 0 432,-5 0 1,-4 0 0,1-1-1,3-4-2356,2-4 1,-3-5 2835,4-5 0,-6 3 0,3-5 0</inkml:trace>
  <inkml:trace contextRef="#ctx0" brushRef="#br0">13020 11151 8039,'0'-23'0,"1"4"0,4 2 153,5-2-116,9 9 1,5-3-1,10 13 1,6 0 132,6 0 0,10 0 1,8 0-1,0 0 171,0 0 1,9 0-1,1 2 1,2 1-203,3 2 0,-38 0 0,1 1 0,-1-1 0,-1 0 0,3 1 0,-1 0-138,1 1 0,1 1 0,4-1 0,1 0 0,2 0 0,0 0 0,3 1 1,-1-1 48,3 0 0,0 0 0,4-2 1,0-2-1,4 0 0,0-1 0,3-1 1,0 0-45,3-1 1,-1 0 0,3 0 0,0 0 0,-3 0 0,-2 0 0,1 0-1,0 0 129,0 0 0,0 0 1,1 0-1,-1 0 1,-2 0-1,-2 0 0,-3-1 1,-1 0 122,-2-1 0,-2-1 1,-2 2-1,-1 1 0,-2-3 1,-1 1 6,0 1 0,0 0-251,-5 1 1,-2 0-1,0 2 1,-3 1-1,28 3 1,-6 1-174,-3-1 0,-5-1 0,-6-5 0,-9 0-258,-7 0 0,-10 0 0,-3 0 417,-3 0 0,-3 0 0,-3 0 0,-4 0 0</inkml:trace>
  <inkml:trace contextRef="#ctx0" brushRef="#br0">3179 13511 8311,'8'-7'0,"-3"-2"0,-3-4 0,-2-2 481,0 1 1,1-5 0,2 0 0,2-1 363,-2 0 0,-1 4 0,-4-2 1,-1 5-429,-2 4 1,-7 5 0,-1 0 0,-6 4-196,-4 4 1,-2 6-1,-7 11 1,-2 8 102,2 7 0,-3 8 1,0 4-48,-2 4-226,5 11 0,2 1 0,9 4 1,3-2-61,6-2 1,7 3 0,0-5-49,3-1 15,15-8 0,-2-5 0,13-10 1,4-4-47,4-4 0,-2-3 0,3-4 1,-2-7 34,-2-5 1,-1-6 0,1 3 0,0-2 66,0-3 1,-1-8 0,1-6 0,0-6 0,0-7 0,-2-5 1,-1-5-1,-2-4-49,1-4 1,-2-1 0,-3-2-1,-2-1-40,-5-2 1,-9-6 0,1 1-505,-3-3 459,-9-1 0,-2 5 1,-9 4-1,-3 5 205,-1 5 1,-2 3-1,-5 8 641,1 3-832,-1 3 0,0 13 1,0 3-1,0 3-623,1 2 1,-1 2 0,2 3 0,1 4 726,2 4 0,0 8 0,-5 1 0</inkml:trace>
  <inkml:trace contextRef="#ctx0" brushRef="#br0">2848 13870 8819,'-12'-1'1221,"2"-4"0,5 2 0,10-5-469,5 1 1,10 2-1,8 5 1,5 0 242,4 0 0,1 0 1,4 0-1,-2 0-1398,-2 0 1,0 2 0,4 1 0,-4 4-893,-4 1 1295,-4 1 0,-1 6 0,0-1 0</inkml:trace>
  <inkml:trace contextRef="#ctx0" brushRef="#br0">3855 13511 8374,'0'-15'2192,"0"1"-1242,0-1 1,-1 3 0,-4 2-65,-5 5 1,-4 12-1,-4 9 1,-2 11-279,-3 10 1,1 6 0,-4 5-1,4 4-321,1 4 1,4-3 0,7 0 0,5 0-21,4-2 0,2 3 0,4-7 0,6-6-16,7-6 0,4 0 0,7-1 0,-2-4 119,-3-4 0,2 0-370,-7-7 0,6 6 0,-2-2 0</inkml:trace>
  <inkml:trace contextRef="#ctx0" brushRef="#br0">4129 13698 8222,'-15'-8'650,"6"1"0,1 9 1,0 6 148,0 11 1,5 7-1,-2 17 1,3 6-236,2 6 1,0 4-1,0 2 1,2 1-184,3-1 0,3-2 0,4-5-902,-2-6 398,3-6 1,-7-15 0,5-3-215,-1-5 0,-7-11-124,2-8 285,3-13 1,-6-11-1,2-9 1,0-6-230,0-2 0,-2-4 0,4-5 0,-1-6-81,0-4 1,5-1 0,-4 7 0,2 1 334,3-2 0,3 6 0,4 3 0,1 7 321,-1 10 1,-1 9-1,1 10 1,1 7 462,-1 6 0,-2 13 0,-3 11 0,-2 7 161,-2 3 1,-5 1-1,0 5 1,-2 0-578,-2 0 0,0-6 0,0-2 0,0-1-648,0-1 0,-5-1 1,0-6-1,2-4-275,2-1 1,-4-2 705,0-4 0,-6-1 0,3 1 0</inkml:trace>
  <inkml:trace contextRef="#ctx0" brushRef="#br0">4575 13280 8410,'6'-14'862,"-3"4"-88,7 1 0,-2 7 1,2 4-1,-6 9-102,-2 7 0,0 7 0,1 1 1,2 4-478,-2 4 0,-2-1 0,-1-4 0,0 0-126,0 0 1,0-5 0,0-2-664,0-1 277,0-9 1,7-18-1,1-15-567,0-9 674,5 0 1,-5-12 0,6 4-377,0-4 427,1-1 0,-1 5 1,0 1 72,1 2 231,-1 7 1,-1 8 0,-2 7 0,-1 3 325,1 5 1,2 5 0,0 5 0,-4 6 73,-4 7 0,1 4 0,-1 9 0,-2 1-483,-1 1 0,-2 1 0,0-5 0,0-1-454,0 1 1,0 0-1,-2-2 1,-1-1-562,-2-2 953,1-7 0,4 10 0,0-4 0</inkml:trace>
  <inkml:trace contextRef="#ctx0" brushRef="#br0">5179 13151 8233,'14'0'218,"2"6"0,2 4 0,1 4 899,-1 5 0,-2 5 1,0 10-1,1 6-210,3 6 0,3 1 0,-3 7 0,-1 4-189,2 2 1,-7 7 0,0-4-374,-7-2-286,-6-2 0,-1-2 0,-1 2 0,-6 1-322,-7-3 0,-2 4 0,-10-8 0,-4 3-684,-7 1 0,-6 5 947,-5 1 0,20-29 0,-1 1 0,-4-3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4575 16978 10100,'-15'-16'0,"1"-1"0,1-3 172,4 3 1,2 1-1,7 0 1,0-2 74,0-1 0,0-2 0,0 2 0,2-3-21,3-1 0,1-4 1,7 3-1,0-5 93,3-4 1,1 2-1,-1-2 1,3 2 0,5 3 0,-1 0 0,1 3 341,1 1-484,2 0 1,2 0 0,0 2 0,0 1 152,0 3 1,-2 4 0,-2 4 0,-2 5-99,-3 4 0,1 1 0,-2 1 0,4 4-209,-1 5 1,1 3 0,-6 1 0,4 2 48,1 3 0,-3-1 0,5 4 0,0-1-2,-1-3 0,4-1 0,-1 1 0,4 1 12,4-2 0,-1-5 0,-4-3 0,0 1 12,-1-2 1,6 3-1,0-6 1,-2-2-96,-2-1 1,-1-2 0,1 0 0,2 0-189,2 0 0,-1-7 0,-4-1 0,0-1-149,-1-1 1,0 0 0,-3-4 0,-2 0-630,-3-1 0,0 1 0,-6 0 1036,0-1 1,-6 1-1,-1-1 1</inkml:trace>
  <inkml:trace contextRef="#ctx0" brushRef="#br0">5467 16532 10730,'-15'22'0,"1"-1"0,0-2 454,-1 1 1,1 5 0,1 1 97,3 6-328,-2 4 1,8 8 0,-4-1-1,2 0 238,3 0 0,1 0 0,2-1 0,0-4-223,0-4 0,0 1 0,2-3 0,1-5-243,2-6 0,4-5 1,-2-2-898,1 1 0,0-6-2843,1 1 3739,-2-7 0,-1-3 1,2-8-1</inkml:trace>
  <inkml:trace contextRef="#ctx0" brushRef="#br0">6388 16662 10154,'-15'-8'0,"1"3"156,-1 3 1,-4 2 0,-2 2-1,-1 3 465,-4 4 0,-1 10 0,-1 5 316,-1 3-705,0 2 0,0 6 0,2 2 0,3 2 21,5-1 0,8-4 1,3 2-1,1-1-334,4-3 1,3-1 0,5-4 0,4-1-103,4-2 1,3-7 0,2 2-1,1-3-236,-1-1 0,2-3 1,0 0-1,-1-4-2420,2-2 2806,-5-1 0,11 1 0,-5 2 1</inkml:trace>
  <inkml:trace contextRef="#ctx0" brushRef="#br0">6776 16748 8380,'-14'0'0,"1"1"0,0 4 0,2 5 350,0 3 0,-4 3 1,10 3-1,2 5 103,2 3 1,1 7-1,1-1 1,4 1-164,5 1 0,2-6 0,3 1 0,-1-4-259,1-1 0,-1-4 1,-1-2-1,-2-4-527,-1-6 92,-1 4 233,-1-11 1,0-2 0,-5-10 0,2-3-118,-2-1 0,-1-7 0,-2-3 1,2-3-45,2-2 0,0-5 1,4 1-1,-1 1 138,1 2 0,2 1 0,4 0 0,1 0 316,-1 0 1,1 7 0,1 3 0,1 4 329,2 6 1,5-2 0,-4 6-1,-1 3 18,2 6 1,-6 5 0,5 9 403,-4 1-580,-2 6 1,-6-4 0,-2 5 154,1-2-401,-6 0 0,6 9 0,-7-1 0,0-3-158,0-3 0,0-2 0,0 3 0,0-2-341,0-1 0,-5-6 0,0 1-595,2-3 1,3-3 1045,5-3 0,3-10 0,6-8 0</inkml:trace>
  <inkml:trace contextRef="#ctx0" brushRef="#br0">7582 16446 8467,'9'-8'71,"1"3"1,-1 10-1,6 4 1,-1 6 894,1 4 0,1 3 1,3 9-1,3 2-542,1 6 0,4 1 0,-3 0 1,1-2-210,-1 2 0,3 1 0,-4 3 0,-1-3-102,-3-2 1,-4 1-1,-6-7 23,-4-1-111,-3-8 0,-4 3 0,-4-3-543,-9 3 109,1-4 1,-15-1 0,2-3 0,-7 4-2052,-2-1 2460,4-1 0,-16-7 0,3 1 0</inkml:trace>
  <inkml:trace contextRef="#ctx0" brushRef="#br0">4805 10633 28439,'-14'0'-15,"-1"0"1,-1 0-1,-1 0-654,-3 0 0,1 0 1,3 0-1,-1 0 1,-2 0 472,1 0 1,2 0 0,0 0 450,-3 0 1,3 0-1,-3 0-13,3 0 0,6-2 0,2-3-643,2-4 0,1-4 0,5-1 0,0-1-433,0 1 1,0 0-322,0-1 0,1 2 349,4 4 0,-2 2 0,5 9 356,-1 3 0,2 3 0,-2 6 0,1 1 4,3-1 1,2-4 0,3-1 0,1 2 193,3 2 0,0 0 0,0-2 1,3-1 133,5 1 0,-4 0 0,0 0 0,3-3 607,5-1 0,3 2 0,5-2 0,-2-1 107,2 0 0,7-1 1,2-5-1,2 0 35,4 0 1,-1-1 0,0-3 0,-1-2-107,1-2 0,6 0 0,-1-3 1,-3 3-104,0 1 0,-5-4 0,2 3 0,-2-1 146,-5-1 1,2 2 0,-10-3 806,4 1-1062,-5 7 0,4-5 0,-2 5 1,2-2-102,2 2 1,1 1-1,0 2 1,4-1-93,5-4 0,3 3 1,1-4-1,1 1-82,0 0 1,4-4-1,0 2 1,-1 1-71,-2 0 1,-1-4 0,-1 5 0,-1 0 8,-3-1 0,-5 4 0,-8-2 0,-3 2 11,-2 2 1,5 0-1,-3 0 1,1 0 27,0 0 1,2 0 0,8 0-301,5 0 282,3 0 1,1-5 0,3-1-1,0-1 3,3 1 0,4-4 1,-5 4-1,-3 0 7,-4-1 1,1 2 0,-4 5-162,4 0 127,-5 0 1,-3 0-1,-6 0 1,-2 0 20,0 0 1,9 0-1,-5 0 1,0 0-30,1 0 1,5 0 0,4 0 0,4 0 38,-1 0 0,5 0 0,-6 0 0,5 0 35,0 0 1,-2-1-1,-1-2 1,-2-2-38,-4 2 1,3-4-1,-6 2 1,2 1 12,4-3 0,-4 6 1,0-4 113,-1 3-83,4-4 1,-5 4 0,6-2 329,-2 2-318,-7 2 0,8-2 1,-3-1-35,5-2-21,-8 1 0,15 4 0,-11 0 0,4 0-7,2 0 0,-2 0 0,-2 0 1,-3-2-39,-1-3 0,4 4 1,-1-4-1,3 3 72,2 2 1,-6 0 0,-1 0-1,1 0 44,-1 0 1,0 0 0,3 0-1,-3 0-31,-1 0 0,3 0 0,-4 0 1,1 0-106,-1 0 1,1 0-1,-4 0-364,2 0 406,0 0 0,-1 0 1,-3 0-1,-2 0-21,-1 0 0,1 0 1,1 0-1,0 0 28,0 0 0,-4 0 0,-2 0 0,-1 0-37,1 0 1,-5 0 0,2 0 0,-4 2 118,-1 3 0,0-4 0,-1 4 0,0-3-71,-4-2 0,1 4 0,-4 1 0,0-2 5,-1-1 1,4 3-1,-4-1 1,-3 0-9,-1-3 1,-6 1 0,-1 1-187,3 2 100,-6 0 0,2-5 0,-5 1-325,2 4 34,0-3 0,0 6-1531,-1-4 1452,8-2 0,-11 11 0,4-4-360,-3 4 1,-2 2 0,0-1 156,0 0 0,0 1 0,0-1 1,0 1 99,0-1 1,0 5-1,0 2 1,1 0 75,4-1 0,-4 6 0,4-2 0,-3 3-15,-2 2 0,0 0 1,1 1-1,3 2 74,0 2 0,1 1 1,-5-2-1,0 4 78,0 0 0,0 5 1,-1-6-1162,-4 1 1384,3 5 1,-9-6-1,5 8 1,-1-1 84,1 0 1,-4-5 0,4 1-1,0 1-9,-1 1 0,1-2 0,3-1 0,-2 0-97,2-1 1,-4 5-1,1-4 1,-1 4 5,1 1 0,-5-5 0,1 0 0,-3 2 32,-1 2 0,4 0 1,1-4-1,-2-3 1112,-2 0 1,-2 0-1,1 4 1,1-6-981,4-2 0,-4-2 0,5-1 0,-2 1 10,1 0 0,6 0 0,-2-2 86,3-3-91,2 3 0,-1-11 0,-3 5 0,0-2-40,0 0 0,3 0 1,-1-6-1,-1-2 85,-2-1 1,-1-2-1,3 3 1,-4-3 208,-1-2 1,-1-1 0,-6-5 0,1 0 120,-1 0 0,6 0 0,-2 0 1,-4 0-31,-2 0 0,-2 0 0,3-1 0,-4-3 55,-4 0 0,2-6 1,-2 5-1,-2 0 104,-1-1 1,-2 4 0,-1-2 0,-2 0 125,-1 0 1,-1 2 0,4-3 1473,-4 4-1750,4 1 1,-10 0 0,5 0-1,-1 0-223,1 0 1,-5 0 0,2 0 0,-4 0-142,-1 0 0,0 0 0,0 0 0,-2 0-40,-3 0 0,3 0 0,-4 0 0,1 0-82,0 0 1,0 0-1,5 0 1,0 0-22,-1 0 1,1 0 0,0 0 0,-2 0 106,-3 0 1,4 0-1,-4 0 1,3 0-31,2 0 1,0 0 0,-2 0 2,-3 0 50,3 0 1,-4 0 0,4 0-2,-3 0 7,3 0 1,-11 0 0,5 0 22,0 0-23,-5 0 0,10 0 1,-7-2-1,0-1 68,2-2 0,0-6 0,3 3 1,-5-2 8,-3 1 1,-3 1 0,-2-3-1,0 3-34,6 1 1,2-2 0,6 4 0,-4 0-27,-5-1 0,7 4 1,-9-3-1,4 4-25,3 1 0,-7 0 0,2 0 0,-5-2 11,1-3 0,-4 4 1,0-6-1,-3 2 61,-7 1 1,1-6 0,-7 4 369,1-2-428,3 4 1,4-2 0,1 6 0,4 0 12,5 0 0,1 0 1,0 0-1,-4 0-17,-5 0 0,6 0 1,-8 0-1,1 0-2,1 0 1,-2 0-1,0 0 1,0 0 13,0 0 1,-6 0 0,-4 0 0,40 0 0,0 0-4,-2 0 0,1 0 0,-35 0 0,4 0 0,7 0 107,3 0 1,0 0 0,4 0 0,-1 0-100,5 0 1,-2 0-1,6 2-229,-4 2 107,-15 4 1,11 2 0,-9 0-195,3 1 185,1-5 0,-7 7 1,0-3-1,2 1-35,3-2 0,3 3 1,6-6 198,0 2-111,-5-5 1,8 5-1,-1-5 1,5 2 87,5-2 1,1-1 0,3-2 0,6 0 11,7 0 0,2-5 0,8-1 1,1-1-137,2 1 0,2-4 0,1 4 0,2 0-127,1-1 1,0-2-1,-4 2 1,0 1-88,-1-1 1,1 1 0,-1 3-87,1-2 184,0-6 1,-1 9 0,1-4-169,0-1 145,-1 6 1,2-12 0,2 5-312,2 0 403,5-5 1,-7 5-1,6-6 1,2-1 1,2 1 0,1 0 0,0-2 0,0-2-68,0-1 1,0-7-1,0 2 1,0-3-78,0-2 0,0 1 0,0-3 1,0-2 42,0-6 0,1-4 1,2-3-1,2-4-53,-2-1 1,-1-8-1,-2-7 1,0-1-131,0 0 1,-6 0 0,-2-5-471,0 0 625,-5-6 0,11 4 0,-3-1 292,4 6-55,-6 5 0,6 5 0,-4 0 0,3 2-71,2 5 1,0 6-1,0 4-319,0 4 464,0-10 1,5 16 0,0-6 0,-2 6 146,-1 3 1,-2 5-1,0 2 1,0 1-276,0 3 0,-7 4 0,-2 4 165,-4 6 1,-1 2-1,-2 4 1,-3 4-89,-5 8 0,3 7 0,0 8 0</inkml:trace>
  <inkml:trace contextRef="#ctx0" brushRef="#br0">3539 11324 26897,'0'-15'-3022,"0"1"1,0-1 0,-2 1 1969,-2 0 0,-4 1 0,-7 3 1439,1 5 0,-1 4 1,1 1-1,0 0 289,-1 0 1,1 0 0,-1 0 0,1 0-52,0 0 1,-2 5 0,-2 1 0,-3 4-478,-1 6 0,0-2 1,-4 7-1,4 0 170,1 3 1,-5 3 0,4 0 0,1-2-171,7-1 1,-1 0 0,7 4-2029,0-4 1779,2 3 1,6-5 0,0 5 0,2-3-255,2-5 0,11 2 0,9-2 0,3-1 354,2-2 0,4-6 1,2-2-1,2 0-71,3 0 0,2-5 0,-1 2 0,-1-4 183,-1-1 0,-1 2 54,5 3 1,7-4-1,1 6 1</inkml:trace>
  <inkml:trace contextRef="#ctx0" brushRef="#br0">9164 16733 21118,'-27'5'0,"1"0"218,2-2 0,2 4 0,-2-3 1,5 0 486,3-3 0,6-1-322,1 0 0,7 0 0,4 0 1,11-1-224,9-4 1,7 2 0,4-7-1,7-1 2,7-2 1,-1 4-1,5 1 1,-1 0 0,-2 1-65,1 1 0,-4 1 1,1 3-677,-6-2 441,2 2 0,-12-4 1,4 6-1374,-4 0 1094,-7 6 0,-4-3 0,-10 7 89,-4 1 0,-3 8 0,-2 3 0</inkml:trace>
  <inkml:trace contextRef="#ctx0" brushRef="#br0">9121 17136 18052,'-13'-6'-793,"4"-4"1,2 2 25,7-1 1213,7 6 0,2-4 0,10 7 1167,5 0-1305,4 0 0,2 0 0,2-1 0,3-3-304,2 0 1,1-1 0,4 5 0,-2 0-896,-2 0 1,-1 1 847,1 4 1,10 3-1,-3 7 1</inkml:trace>
  <inkml:trace contextRef="#ctx0" brushRef="#br0">10747 16633 12434,'-15'-13'0,"-1"2"445,-3 1 0,2 7 1,-6 0-1,1 6 48,-1 7 1,0 7-1,-6 4 1,2 1-460,3 4 0,-2 3 0,7 4 1,1 4-167,2 0 0,8 4 1,3-2-1,4 2 25,1 2 0,0 5 0,1 0-135,4-1 89,3-2 1,13-2-1,3 0-77,3 0 190,2-6 0,0-4 0,1-9 0,2-4 117,2-4 0,6-4 0,-4-2 0,3-7 110,-1-6 1,-1-2-1,3-8 1,-3-6-57,-2-6 0,3-1 0,-4-9 0,-2 0 72,-2-4 1,-3-7 0,-3-4 0,-5-1-141,-3-3 1,-6-2 0,-2-3 0,-2-4-30,-2-4 1,-4 3-1,-7 2 1,-6 4 24,-4 6 1,-9 4 0,2 11 0,-3 8 267,-2 8 1,-4 5-1,-2 4-811,-2 2 53,-2-3 0,3 12 0,2-4 1,4 5-423,1 5 0,2 3 0,1 6 882,2 0 0,7 7 0,-4 2 0</inkml:trace>
  <inkml:trace contextRef="#ctx0" brushRef="#br0">10531 16906 8516,'-14'-6'43,"6"4"1,8-4 0,9 6-1,6 0 539,4 0 1,3 0 0,7 0 0,0 0-412,-1 0 0,6 0 0,1 0 1,2 0-655,3 0 1,-3 0-1,1 1 483,2 4 0,2 3 0,1 7 0</inkml:trace>
  <inkml:trace contextRef="#ctx0" brushRef="#br0">11711 16618 13001,'-24'0'106,"0"0"0,6 0 1,-3 2-1,2 3 94,0 4 0,-5 11 0,5 4 0,1 3-147,2 1 1,3 6 0,4 1 0,4 0-132,3 1 0,4 2 0,3-3 0,4-1-41,4-4 0,2 5 1,1-9-1,1-1-243,2 3 0,2-1 0,-3 0-1174,1-3 572,7-3 890,-10-7 0,11 7 1,-5 1-1</inkml:trace>
  <inkml:trace contextRef="#ctx0" brushRef="#br0">12056 16762 9571,'-14'0'87,"6"7"0,-4 2 0,8 10 900,0 5-635,3 4 1,1 5-1,0 4 28,0 5-322,0-9 1,1 15-1,3-11 1,2 0-97,2-4 1,0-2 0,3-4-42,-1-3 1,-1-10-11,6-9 0,-2-10 1,-2-6-1,-3-7-116,-2-6 1,4-3 0,-4-3 0,0-4-56,1-4 1,2-4-1,-2-1 1,-1 0-59,1 0 1,2 0-1,-2 1 1,1 4 394,3 4 1,2 4-1,1 3 1049,0 3-814,1 9 1,-1 9-1,1 6 878,-1 0-941,0 6 1,1 4-1,-1 9 1,0 5 148,1 3 0,-1 2 1,-1 0-1,-2-1-276,-1 1 0,-2 2 0,3 1 0,-3 1-345,-2-1 0,-1-3 0,-5-4 1,2-1-247,3 2 1,-4-4 0,4 1 0,-3-2-603,-2-4 1,0-1 1051,0-1 1,0-1 0,0 0 0</inkml:trace>
  <inkml:trace contextRef="#ctx0" brushRef="#br0">12833 16503 14098,'21'0'0,"1"0"213,0 0 0,6 2 0,-3 3 1,7 6 258,6 6 1,-1 1 0,0 8-266,-2 4-155,-1 5 0,-5 8 0,-1 0 0,-1 2 152,-3 3 1,-3 3 0,-6 5-744,-1-3 342,-6 9 0,-2-9 0,-7 10 0,-6-3-392,-7 3 1,-13 4 0,8-29 0,-2 1 530,-1 1 0,-2 1 1,-7 4-1,-2 1 1,-4 1-1,0 1 1</inkml:trace>
  <inkml:trace contextRef="#ctx0" brushRef="#br0">17868 6129 8445,'0'-14'0,"0"0"0,0-1 777,0 1 0,-5 4 0,1 1 1126,0-3 0,3 4-607,1-1-332,0 6-671,0-4 0,0 10 54,0 7-159,0 0 0,0 17 1,0-3 205,0 3-245,0 2 1,0 6-1,0 2 1,-2 1 29,-3 0 1,4 1 0,-6 2 0,3-1-71,-1-1 1,0-3 0,5 4-1,0-3-166,0-2 1,0-3-1,0-8 1,0-4-1295,0-4-3497,0-2 4848,0-6 0,-6-2 0,-2-6 0</inkml:trace>
  <inkml:trace contextRef="#ctx0" brushRef="#br0">21566 6158 8336,'0'-14'565,"0"-1"1,0 1 46,0 0 1,0 4 0,-2 0 141,-3-1 1,4 3-188,-4-1-379,-3 5 0,5-2 0,-5 4 73,1-2-181,-4 2 0,3-4 0,-6 7 52,-1 4-152,1 3 0,-5 6 0,-2 2 1,0 4-86,0 4 0,-3 3 1,5 2-1,2 1-8,1 3 1,1-2-1,1 4 1,1-1 125,4-1 0,2 6 0,7-6 0,0-1 44,0-2 1,7-6 0,2-1-1,6-2 23,4-4 1,3-2 0,7-4-1,0-3-61,-1-2 1,3-1 0,1-5 0,1-2 27,-1-2 0,3-4 0,-1-8 87,-2-4-104,5 4 0,-7-9 0,2 4 0,-5-1 42,-3-4 0,-5-1 0,2-2 0,-3 0-5,-5 1 1,-9-8 0,1 0 0,-3-1 4,-2 3 1,-7-1 0,-2 2 0,-6 1 56,-4 1 0,-3 4 0,-7 3 0,0 6-281,1 7 0,-6 3 0,-1 5 0,0-2-801,-1 2 1,3 8 0,4 4 0,-1 6 952,-4 4 0,4 3 0,-5 7 0</inkml:trace>
  <inkml:trace contextRef="#ctx0" brushRef="#br0">25580 6057 8288,'0'-9'-970,"1"1"2161,4 1 0,-3 1 287,2 1-1168,-2 4 0,0-6 0,1 6 481,2-4-457,-1 3 1,-4-6 287,0 3-439,0 4 1,0-7 0,-1 5-27,-4-2 0,2 0 1,-7 4-1,-1-3-220,-2 0 0,-1-1 0,-2 5 0,-2 0-73,-1 0 0,-6 5 1,1 1-1,-4 2 78,0 3 0,-1 7 0,0 1 0,0 0 128,0 2 0,6 1 0,0 5 0,2-1 27,4-2 0,1 0 1,1 5 299,1-1-349,6 1 1,-3 0-1,6-2 334,2-3-254,1 3 0,7-9 0,1 4 0,2-1 135,4-3 1,2-1 0,4-1-1,1 0-33,-2-3 0,6-3 0,-1 1 0,4-2-10,2 3 0,-2-6 0,8-1 0,-4-4-262,-1-1 1,0 0 0,-1 0 0,1 0-516,0 0 0,-2-4 0,-3-1 0,-3 2-950,0 1 1,-10-3 1506,3 0 0,-9 1 0,1 4 0</inkml:trace>
  <inkml:trace contextRef="#ctx0" brushRef="#br0">17667 7784 8144,'0'-14'0,"0"-1"552,0 1 1,0-2 155,0-3-552,0 3 0,0-5 0,0 7 0,1-1 167,4 1 0,-3-5 0,4-1 193,1 3-395,1-6 1,1 6 0,1-6-1,1 1 35,2 0 1,1 4-1,1-1 1,-1 3-20,0 2 0,1 1 1,1 3-1,1 4 45,2-1 0,1 6 0,-4-4 0,1 3-55,2 2 1,-4 2 0,-6 3-1,1 4-67,-2 4 1,3 6-1,-6 2 1,-2 2-70,-1 2 1,-2 2 0,-2 2-1,-3 0-38,-4 0 1,1-1 0,-2 1 0,-1 0 51,-2 0 1,4-1 0,-1 1 0,-1 2 47,-2 2 1,-1-4-1,-1 3 1,1-3 23,-1 1 0,1-3 0,0-3 0,-2 2 29,-3 1 0,3 2 0,-4-2 0,4-1-29,2-2 0,0-5 1,-1 3-1,1 0 16,-1 1 1,3-6-127,2 3-419,4-4 489,6-8 1,1-2-11,4-6 1,-2 0-1,7-2 1,1-2-38,2-6 1,-4 2 0,1-2 19,1-1-3,2 5 1,1-5 0,1 4-66,-1-1 28,1 5 0,-1-8 0,0 6-193,1 2 0,-1 1 164,0 2 1,-4 0-1,-2 2 56,-2 3 0,4-2 0,-5 6 166,-2 3 1,-1 0 0,-1 3 47,4-1 0,-3-4 0,4-2 0,-1 0 94,0 0 0,1-3 0,-1 3 41,4-2 1,-1-1 0,2-5 343,1 0-572,-4 0 0,5 0 1,-2 0-1,3 0-533,1 0 0,-4-7 1,-1-1-1,2-1-2711,2-1 3126,-5 1 0,11-6 0,-3 1 0</inkml:trace>
  <inkml:trace contextRef="#ctx0" brushRef="#br0">21422 7367 8062,'-15'-15'850,"1"1"387,0 0 1,4 6 388,0 3-738,7 3-524,-3 2 1,7 0 213,4 0-404,-3 0 1,11 0 0,-4 0 173,4 0-241,1 0 0,1 2 0,1 1 1,3 2-44,5-2 1,-2 3 0,2-1 0,2 0 43,1 1 0,5-2 0,-2 4 0,-2-2-261,-1-3 0,-2 4 1,1-1-256,-2 2 1,-7 0 0,1 3 238,-7-1 0,-11-1 1,-11 7-1,-7 2-16,-6 1 0,-9 5 0,-4-3-301,0 1 417,-4-4 0,10 7 0,-2-5 1,3-3 9,1-1 0,2-1 71,3-1-306,3 0 215,13-6 0,8-1 0,9-7 0,4 0 147,2 0 1,5 0-1,4-2 1,2-1 120,-2-2 1,3 0 0,-3 5 0,3 0 218,2 0 0,0 7 0,0 1 1,-1 1-21,1 1 0,-2-1 0,-3 6 0,-6-1-80,-7 1 1,-5 1-1,-6 1 1,-1 2-62,-4-1 1,-9 3 0,-10 0 0,-5-1-156,-5 1 0,-1 3 0,-5-5 0,3-1-546,2-2 0,-3-3 1,3-4-1,0-4-424,-1-3 1,4-2-1,8 0 1,4 0 877,-1 0 0,5-13 0,-5-3 0</inkml:trace>
  <inkml:trace contextRef="#ctx0" brushRef="#br0">25465 7424 8122,'0'-14'0,"0"4"0,0 1 0,0-1 817,0-4 1,0 4 0,-2 2 236,-3 2 1,2-4 0,-5 4-811,2-2 0,-6 5 0,3-2 0,-4 3-91,-1 2 1,-1 0 0,-1 0 40,-3 0-158,3 7 0,-10 1 0,6 8 0,-1 3-43,0 5 0,-3 3 1,5 2-1,1 1-7,2 4 1,4-4-1,2 4 1,5-4 87,4-1 1,1 0 0,1-2 0,4-2 72,5-1 0,2-6 1,3 1-1,1-3 20,3-2 1,-3-4 0,5-2 0,-2-2 19,0-2 0,7-1 0,-2 0 0,3 2-165,2-2 1,4-6 0,2-4 0,2-2-234,3-7 1,-3 1-1,1-4-1835,2 3 1519,-5 2 1,7-2 0,-5 0 0,-1 0 526,-2 3 0,-4 2 0,-1-3 0</inkml:trace>
  <inkml:trace contextRef="#ctx0" brushRef="#br0">17710 8921 8336,'-6'-10'0,"-2"1"695,0-3 1,-4 4 0,8-1-131,0-2 1,3 3-1,2 0-283,4 1 1,-2 1-1,9 3 1,2-2-31,4 2 1,2 1 0,-2 2-1,3 2 15,1 2 0,-3-2 0,4 4-82,-3 1-114,0-6 1,-6 11 0,0-6-233,1 2 124,-1 2 0,-6-1 0,-1-1 0,-3 0-138,1 0 1,-2 2-1,-7 4 1,-8 0-118,-5 1 0,1-2 1,-5-2-1,2-2 19,0 3 0,-1-4 0,6 1 1,0 1 155,-1-2 0,6 0 0,-1-5 34,-1 2 1,5 1 178,1-1 1,5-2-1,5 5 1,4 0 153,4 0 0,1-3 1,2 5-1,2-1-80,1-1 0,0 5 0,-3-3 198,3 2-309,-3 3 0,0-1 0,-6 2 87,1 3-84,-4-3 1,-1 7 0,-6-6 0,-2 2 64,-2-1 0,-4 3 1,-8-2-1,-2-1-9,-1-2 0,-5-2 0,3 0 0,-1 1-272,-4-1 1,-1-6-1,0-3 1,1-4-259,2-1 1,0-1-1,-5-2 1,2-5 411,3-5 0,4 2 0,5-10 0</inkml:trace>
  <inkml:trace contextRef="#ctx0" brushRef="#br0">21652 8460 8130,'-2'-9'257,"-2"-1"1,-3 5 0,-4-3 776,1 2-764,7 1 1,-8 7 0,5 3 159,-2 4-271,-2 4 1,0 3 0,1 3 203,-2 5-229,-2 3 0,-1 4 0,-1 2 1,1 6 61,-1 2 0,3 4 0,0 1 0,3 2-72,-2-1 0,4-3 0,2-1 0,4-1-133,1-4 1,0-4-1,1-8 1,4-4 16,5-1 1,3-4 0,1-6 0,0-3-20,1-1 1,-1-2 0,1-5 0,1 0-5,3 0 0,-3-2 0,3-3 0,-3-4-15,-2-4 0,5-1 1,1-1-142,-3 1 178,6-1 1,-7-4 0,3-2-180,-3-1 170,-2 4 0,-1-9 0,-4 5 1,-2-1 17,-1 4 1,-4-1 0,3 0-1,-5 3 94,-5 1 1,0 6 0,-8 2 0,-4 2 151,-4 3 0,-3 1 1,-5 2-1,0 2-297,1 2 0,-3 4 0,1 5 0,-1-2-375,4-1 1,3 0-1,0 4 1,5 0-2311,3 1 2720,2-1 0,-1 0 0,1 1 0</inkml:trace>
  <inkml:trace contextRef="#ctx0" brushRef="#br0">25508 8690 8076,'1'-14'0,"2"0"224,2-1 0,5 1 1,-5 0 390,-2-1 0,-2 1 0,-1-1-197,0 1 1,-6 6-1,-4 3 1,-4 4-45,-5 1 1,1 0-1,-6 0 1,-1 3-229,-2 6 1,-4 3 0,-1 12 0,-1 1-106,1 2 0,1 4 0,4 2 0,2 4 44,1 0 0,6 4 1,0-4-92,7 0 80,5 4 0,6-9 0,3 5 289,7-2-265,-1-7 1,18-3-1,-1-6 1,4-1 248,4-2 0,4-7 0,-3-1 230,2-1-438,-5-2 0,5-5 0,-5 0 0,1 0-279,-1 0 1,-1-7 0,-2-2 0,-2-4-357,-3-1 1,-3 4-1,-7 0-3404,0-1 3900,1-2 0,-1-1 0,0 0 0</inkml:trace>
  <inkml:trace contextRef="#ctx0" brushRef="#br0">17768 10144 8096,'0'-8'510,"-5"0"769,0 3 0,-1 3-1052,1-2 1,3 4-828,-3 4 1,4 0 599,1 5 0,0 7 0,0 6 0</inkml:trace>
  <inkml:trace contextRef="#ctx0" brushRef="#br0">17782 10619 8504,'-14'0'2141,"6"0"-2395,-5 0 254,11 6 0,-4 2 0,6 6 0</inkml:trace>
  <inkml:trace contextRef="#ctx0" brushRef="#br0">17768 11266 9447,'-15'0'0,"1"0"1390,-1 0 0,6 0-1265,-1 0 1,7 2 0,-2 2 33,4 6 0,1-2 0,0 2 0,1 1-2233,4 2 2074,-3 1 0,10 7 0,-4 1 0</inkml:trace>
  <inkml:trace contextRef="#ctx0" brushRef="#br0">17552 12475 7967,'9'-5'729,"1"0"-460,-7 0 1,5 4 0,-3-3 0,3-2 88,0-2 1,5 3 0,-4-4-62,4-3-136,-5 6 0,5-8 1,-4 1 13,4-5-128,2-1 1,-1 0 0,0-2 0,1-1 87,-1-4 0,-1-6 0,-2-3 0,-1-2-71,1-3 1,-5-3 0,1-3 0,-2-2-34,-1 1 0,1 3 0,-3 2 1,1 4-58,2 4 0,-1 5 0,-4 5 590,0 5-481,0 10-75,0 9 1,-1 12 0,-2 11 0,-4 2 118,-1 6 1,4 9 0,-4 1 322,1 6-332,-4 7 0,8-8 0,-5 7 0,0 1 41,0 2 0,5 2 0,-4 0 1,2-3-193,1-2 1,-1 8 0,5-5-1,0-2 1,0-4 1,0-10-1,0-3 1,0-4-236,0-6 130,0-4 1,1-15 0,3-5-1,0-6 148,0-7 1,-3-9-1,-1-5-551,0-3 392,7-8 0,-6-2 0,4-5 1,-2 2-91,2 2 0,-2-4 1,5-2-326,-1 2 351,4 8 0,-3-5 0,6 5 49,0 2 283,1 2 0,-1 7 0,1 4 0,-1 3 249,0 2 1,6 1-1,-1 3 1,-2 5 130,-1 4 1,-1 2 0,-1 3-318,1 0 1,-6 8 0,-1-3 0,-2 4-156,-2 1 1,2 1 0,-1 1 0,-2 1-167,-1 3 1,-4 0 0,-3 0 0,-4 2 22,-4 0 0,-1 1 0,-1-6-115,1 2 210,-1 1 1,-1-3-1,-1-1 1,-2-3-49,1 0 1,0-7 0,1-1 102,-2-3-8,-1-2 1,6 0 0,0-2 96,-1-3 0,6 2 0,1-7 259,1-1-243,3 5 1,8 1 0,3 10 0,1 4 206,3 4 1,2 6 0,1 2-1,2 0-15,3 0 0,-1 3 0,4-4 0,-1 1-325,-3 0 0,2 3 0,0-5 1,-3-1-374,-1-2 1,-1-2 0,-1 1-2757,0-1 3122,-6-6 0,5 5 0,-5-5 0</inkml:trace>
  <inkml:trace contextRef="#ctx0" brushRef="#br0">20501 11770 8167,'0'-15'771,"0"1"-1,-2 1 1,-1 2 631,-2 1 0,-1 7 402,1-2-1632,4-3 1,1 7-1,9-3 1,4 6-185,1 3 1,2 4-1,2-2 1,3 1-29,1 3 1,2 2 0,3 1-382,-3 1 319,3-7 0,-11 4 0,4-2 0,-6 3 33,-4 1 0,1 1 1,-6-1-1,-4 0 1,-4 1 1,-7 1 0,-9 1 0,-5 4-86,-3 1 1,-2-2 0,1 2-1,0-1-95,4-4 0,4-2 0,5-4 0,1-1-491,-1 1 49,1-5 675,6 0 1,8-6 0,10 0-1,2 0 93,3 0 0,-1 2 0,1 1 82,-1 2-179,7 6 1,-4-8 0,6 7 219,-2 1-190,4 2 0,-9 1 1,3 1 177,-3-1-109,-8 1 1,-1 4 0,-7 0 0,-2-1 196,-3-2 1,-8 3-1,-7 2 1,-3-1 14,-2 1 0,-2-2 0,-1-4 0,3-1-195,1 0 1,1-1 0,-1-3 0,5-5-707,3-4 0,2-1-1206,0 0 1,6-1 1814,3-4 0,10-3 0,3-7 0</inkml:trace>
  <inkml:trace contextRef="#ctx0" brushRef="#br0">21192 11798 8225,'-5'-14'0,"-2"0"485,-1-1 1,4 7 0,-6 3 718,-1 4-918,-2 14 0,-1-2 0,-1 14 1,1 4 69,0 3 1,1 8-1,2-2 261,1 4-451,7 1 0,-4 0 1,7 0 139,0 1-257,0-1 0,2 0 0,1-1 0,5-4-243,5-5 0,-2-7 0,8-4 0,-1-1-52,1-3 0,-5-2 0,2-3 0,-4-2-819,-1-2 0,2-1-560,1 2 1625,-6 3 0,5-12 0,-5 6 0</inkml:trace>
  <inkml:trace contextRef="#ctx0" brushRef="#br0">21422 11712 8207,'0'-14'-220,"0"6"0,5 3 2193,-1 10-1361,1 3 0,0 14 1,0 7 549,-2 8-879,-1 4 0,2 4 0,1 1-61,-2 2-214,-1 7 0,-2-11 0,0 6 1,0-2-53,0 0 0,0-2 0,-2-7 1,-1-6-83,-2-3 1,-4-2-1,4-4-511,2-5 612,-5-3 1,6-10 0,-3-6 33,4-8 0,1-6 0,0-4 18,0-1-24,0-7 0,0 4 1,0-7-243,0 1 238,6-1 1,-3 0 0,5 0-250,-1 0 155,4 1 1,-3-1 0,6 0 0,1 2 61,-1 3 0,5-2 0,2 6 0,0 0 222,0 4 1,3 0 0,-5 12 0,-2 0 141,-1 3 1,4 1-1,-3 1-213,-4 4 0,-5 5 0,-8 7 0,0 3-118,0-3 1,-2 4 0,-2 0-1,-6 0-15,-3-1 0,-1 4 0,-1-3 0,1 0-111,0 0 0,-6-2 1,1-5-136,2 1 244,1-1 0,-4-4 1,1-2-1,2-2-77,1-3 0,1-1-18,1-2 89,0 0 1,6-7-1,1-1 1,2-1-135,1-1 1,-1 5 99,5-4 0,1 6 0,4-2 156,5 3 1,1 4 0,2 3 0,-2 4 215,0 4 1,10 1-1,-7 1 1,2-1-84,0 1 0,-1-1 0,-1 0 0,0 1 5,1-1 1,-1 0 0,1 1-623,-1-1 88,-6 1 0,5-3 0,-5 0-2809,0-3 3106,5 1 0,-5 4 0,6 1 0</inkml:trace>
  <inkml:trace contextRef="#ctx0" brushRef="#br0">21969 12187 8407,'0'-15'0,"0"1"708,0 0 1,1 4 0,4 2 0,4 2-213,4 2 0,3 1 1,3 0-1,4-2-330,-1 2 1,5 1-1,-4 2 1,1 0-146,0 0 0,-2 0 0,2 0 0,-5 0-764,-3 0 0,-1 0 0,-1 0-2173,0 0 2916,1 0 0,-7 0 0,-2 0 0</inkml:trace>
  <inkml:trace contextRef="#ctx0" brushRef="#br0">22472 11856 8588,'0'-14'668,"0"-1"0,0 9 0,0 6-201,0 8 1,0 6 0,0 5 0,0 5-158,0 3 0,5 7 0,0 1 0,-2 0-55,-2 1 1,-1 3-1,0 0-105,0 2-123,0-4 1,0 3 0,0-6 0,0-2-150,0-2 0,0 2 1,0-2-1,0-4-229,0-4 1,0-2 0,0-6-2530,0 0 1087,0-6 1793,0-1 0,-6-14 0,-2-1 0</inkml:trace>
  <inkml:trace contextRef="#ctx0" brushRef="#br0">22702 11583 8742,'15'-2'-126,"-1"-3"0,0 4 0,1-3 1727,-1 8-1123,1-3 1,-1 14 0,0-3 0,1 6-139,-1-1 0,0 6 0,2 1 0,2 3-203,1 2 1,0 1-1,-4 2 66,-1 2-123,1-1 0,-1 2 0,0 2 113,1 0-282,-1 5 0,-4-7 0,-2 5 1,-2-2-198,-3 2 1,-1 2 0,-2 1-1,0 0-165,0 0 0,-8 0 0,-5 0 0,-6 1 60,-3-1 1,-7 0 0,-8 2 0,-5 1-227,-7 2 1,-5 0 616,-4-5 0,-6 7 0,31-25 0,1 1 0</inkml:trace>
  <inkml:trace contextRef="#ctx0" brushRef="#br0">25465 11870 8016,'0'-14'71,"0"0"0,0 4 0,0 0 726,0-1 1,-5-2 0,-2-1 208,-1 0 0,4 4 0,-6 0-577,-1-1 0,0 3 0,-1 0 0,3 2-129,-2 3 1,-2-4 0,-2 2-204,1 2-39,-7 2 1,0 9 0,-6 6 0,2 8 91,-1 6 1,-4 2 0,7 4 0,1 2 34,3 1 0,0 8 0,4-5 1,7-2 83,5-1 1,3-4 0,2-4-1,2 0 40,6 0 0,3-2 0,3-3 0,1-6-8,3-7 1,0 0-1,-2-6 1,3-2-230,1-1 0,-3-2 1,5-2-1,2-1-1020,1-2 0,2-6 0,0 1 1,-1-1-2876,1 1 3823,-6-2 0,10 4 0,-3-7 0</inkml:trace>
  <inkml:trace contextRef="#ctx0" brushRef="#br0">6388 9467 22335,'-2'-14'-2054,"-3"0"1,2-1 0,-7 1 1960,-1 0 1,0-1 0,0 2-1,1 2 56,-1 2 1,-7-1 0,-2-4 0,-3 1 115,-2 3 0,-2-3 0,-4 5 0,-2-1 144,-6-1 0,-7 2 1,-4-1-1,-1 2-39,-3 1 1,-10 4 0,-5-4-1,-3 1 12,2 0 1,1 0 0,-1 5 0,-1-1-119,-1-4 0,10 3 1,-7-4-1,4 1 314,-2 0 1,0 1-1,-4 4 1,-2 0-177,-1 0 0,5 0 1,2 1-1,-3 4-123,-5 5 1,-3 2 0,37-4 0,0-1-1450,-36 7 1343,-3 1 1,4 5-1,34-9 1,0 1 0,1 0-1,-1 0-44,3 0 1,0 0 0,-1-1 0,0 2 0,2 1 0,-1 1-1163,-36 13 1139,35-14 1,0 1-1,-28 19 1,-4-1-1,3-1-7,3-1 1,-4 2 0,4 2-1,1 0-36,3 1 1,-2 4 0,0-2 0,0 5-32,0 5 1,2-3 0,4 4-1,-1 1 13,28-24 0,-1 1 1,-27 24-1,-3 0 0,4-1 27,6-4 1,-3 4 0,6-1 0,-1 2 66,1 4 0,1 1 0,5 1 1,-1 1-26,1-1 0,0 7 1,2 0-1,4-2-96,8-4 0,7 1 0,7 5-876,1 2 804,6 1 1,1 0 0,7 0 0,0 0-28,0-1 1,0 6 0,2-4 0,1 4 27,2-1 1,0-9-1,-5 2 1,0-2 47,0 1 0,1-7 1,3-8-1,2-4 370,2 0 0,-3-1 1,4 0-1,4-2-160,5-2 1,-1 2 0,9-2-1,3 2 240,3 3 0,3-1 1,-3-2-1,3-1-189,2-1 0,1-1 1,5 4-1,0-3 103,1 0 0,-1-6 0,0 6 85,0 1-109,7 1 0,-6-4 0,4-3 0,-3-6 11,-2-4 1,0 4 0,1-6 0,0 0 105,4-2 1,-1-6 0,5-3 0,4-1-37,5 1 0,0 2 1,8 1-1,3 0-174,3 1 1,-34-6 0,1 1 0,-2 0 0,0-1 0,0 1 0,0-1-23,36 12 0,-1-3 0,-1 6 1,1 1-150,0 3 1,-11-1-1,5-2-1485,-4-1 1543,-5-6 1,5 3 0,-4-9-196,1-2 103,1-4 0,-6-6 0,1 0 47,-1 0 108,7 0 0,-5-1 0,4-2 0,-3-2 189,3 2 0,-2 1 0,2 2 0,-2 2-275,-5 2 1,-8 4 0,-2 7-1,-6 1-216,-6 3 1,-4-3 0,-1 3-1,-2-3 296,-3-1 0,-5 2 0,-6 1 0,2-1 0,2 2 0</inkml:trace>
  <inkml:trace contextRef="#ctx0" brushRef="#br0">17811 14676 8186,'5'-19'277,"-1"0"1,6-1-1,-4 6 1,1 0 949,-1-1 1,-1 1 0,-5-1-195,0 1 1,0 0 0,-2 1-820,-3 3 0,-3-1 1,-8 6-1,-3 2-110,-5 2 1,2 7 0,-4 4 0,-1 2-143,0 3 0,-3 4 1,9 2-1,2 1-495,3 4 0,-2-1 0,10 1-1005,0-2 1203,2 0 1,12 3 0,4-1-620,3-3 742,1 1 1,2 5-1,3 0 1,3-2 104,1-3 1,2 7 0,-5-6-1,-3 1 450,-1 1 0,-8-2 1,-1 1-1,-3-2-74,1 2 1,-6-6 0,-11 0-1,-4-4 149,-3-2 0,-6-4 1,1-2-1,-4-2-146,0-3 0,-1-8 1,2-4-1,3-6-3120,5-4 2848,3-3 0,1-13 0,1-2 0</inkml:trace>
  <inkml:trace contextRef="#ctx0" brushRef="#br0">17955 14633 8186,'8'6'0,"-2"4"0,-1 4 802,0 5 0,1 5 0,-3 10 1,4 4-53,1 4 0,-5 1 0,3 0 1,-1 0-1150,0 1 0,4-3 0,-4-3 1,-2-4 398,-1-4 0,4-1 0,2 0 0</inkml:trace>
  <inkml:trace contextRef="#ctx0" brushRef="#br0">17868 14863 8128,'5'-10'-3,"0"1"1,6 6 0,-1-4-1,2 2 780,3 1 0,4-3 1,2 4-1,1-2-391,4 2 1,6 0 0,1 0 0,-1-2-1447,-1 2 1,-3 1 0,0 2-629,-4 0 1379,-4 0 0,-5 5 0,-3 3-123,-2 5 364,-4-2 0,-6 11 0,0-3 0,-1 5 612,-4 4 1,3-1 0,-2-2 0,2-2 283,2-2 0,0 2 1,2-3-1,2-3-235,6-1 1,3-8-1,1-3 1,1-3-237,-1-2 0,5-2 1,0-3-1,-1-6 6,-2-7 1,-6-2-1,-2-6 1,-2 2 32,-3-1 1,-1-3 0,-2 0-329,0-1-77,-7 0 1,-5 0-1,-9 2 1,-2 3-412,-2 5 1,2 5 0,1 4 0,1 5-1106,4 4 0,2 2 0,6 4 1525,4 5 0,10 9 0,3 3 0</inkml:trace>
  <inkml:trace contextRef="#ctx0" brushRef="#br0">18501 14805 8128,'15'0'2056,"-6"-4"-1165,1-1 0,-1 8 0,4 11 0,-2 9-381,-1 4 1,-5 8-1,3 5 1,0 7-389,0 5 0,-5 9 0,3 3 0,-1 0-242,0 0 0,0-7 1,-5-5-1,0-4-787,0-7 0,-5-4 1,-1-10-2229,-2-3 3135,-2-10 0,-4-7 0,-1-7 0</inkml:trace>
  <inkml:trace contextRef="#ctx0" brushRef="#br0">18530 14849 9090,'16'-28'0,"3"4"0,5 5 2562,3 3-2125,2 8 1,5 2 0,-1 6 0,-1 2 215,-1 2 0,-9 4 1,-3 8 243,-3 3-641,-1 4 0,-3 4 0,-2-1 0,-5-2 5,-4 1 1,-7 2-1,-5 4 1,-5-1-327,-3-1 1,-2 1 0,2-11 0,-4-1-404,1-2 0,-5-3 0,3-4 468,-3-4 0,-2 3 0,0 0 0</inkml:trace>
  <inkml:trace contextRef="#ctx0" brushRef="#br0">19436 14834 8527,'-14'-8'772,"0"8"0,6 15 0,3 9 216,3 3-699,2 2 0,0 4 0,2 2-346,3 2 118,3-5 0,6-2 0,2-7 0,2-2 117,1-4 0,0-2 0,-5-6 1,1-4-270,-1-3 0,1-9 0,-1-4 1,-1-8-241,-4-10 0,2-1 0,-6-7 0,0 0 230,1 0 0,-4 10 0,4 0 0,-1 5 371,0 4 8,0 2-268,-5 14 1,5 6 0,-1 16 385,0 9-236,4 0 0,-5 6 1,5-4-1,0 0 101,0 3 1,0-5 0,1-7 0,-2-1 73,-1-3 0,-3-7 0,7-3-217,1-2 0,-3-7 0,0-9 0,-1-4-428,-4-6 1,3 3-1,1-9 1,-1-3-783,0-3 0,-1-3 0,-5 2 1,0-6 306,0-2 0,0-2 0,0-1 0,0 1 785,0 0 0,2 0 0,1 1 0,3 6 0,2 7 0,0 6 0,3 9-243,-1 0 318,0 6 0,-1 3 0,1 11 1762,1 9-1305,-5 5 1,2 16 0,-4 2-1,0 5 19,0 5 0,-3 3 0,-1 8 0,0 1-448,0-3 1,5 2-1,0-11 1,-2-1-137,-1-3 1,-1-2 0,2-5-174,2-8 0,5-10 0,-4-15 63,2-8 0,-3-15 0,3-9 1,0-5 8,0-4 1,0-6-1,3-5 1,-3 2-21,-2 1 0,4 3 1,-4 4 420,2 4 91,-4 4 1,8 9-46,-2 7 1,-2 14-1,0 14 1,-2 8-8,-2 6 1,2 5 0,-1 1-1,0-1-142,1 3 1,-3-6 0,5 3 0,-1-4-525,-4-5 0,5 3 0,0-4 0,1-2-509,1-7 1,-5-1 0,3-7 0,0 1 0,0-1 0,-3-1 0,3-7 0,0-3 830,-1-4 1,-2 1 0,5-2 0,-1-1-119,-1-2 1,-1 4-1,-6-1 1877,4-1-1119,-3 4 0,6-5 0,-5 2 0,3-1 243,2 1 0,-3-3 0,5 4 1,-1-4-459,-1-1 0,5-5 1,-3-1-1,1 1-200,-1-2 1,1 4 0,-6-6 0,-2 1-74,-2 0 1,-1 4 0,-1 0-363,-4 7 0,-3 5 1,-6 7-1,-2 4 72,-4 5 0,6 9 1,-2 5-1,6 3-47,4 2 1,-4 5-1,6-1 268,0-1-14,3-2 1,1-2-1,1-3 359,4-1-231,3 0 1,7-1-1,-1-6 1,0-6-44,1-6 0,4-3 0,2-2 1,0-2-309,-1-3 1,4-4 0,-5-9-1,-1-4-625,-2-5 1,-2 1 0,1-8 0,-1 4 166,1 1 0,-3-4 0,0-1 1,-4 2 401,-2 2 0,4 7 1,-6 4-1,1 3 644,2 2 0,-6 7 1,4 7 209,-3 8 1,-2 12-1,0 4 768,0 3-1058,0 2 1,0-1 0,0 1 309,0 0-488,0 0 1,0-2 0,0-2 0,0-2-47,0-2 0,0-7 0,0-4-41,0 1 0,0-6 1,1-5-1,2-8-126,2-5 0,5-8 0,-4-3 0,2-3-312,3-2 1,2 0-1,0 1 1,-2-1 7,-1 0 0,-1 5 1,6 2-1,-1 1 64,0 3 0,1 4 654,-1 4 1,1 10 0,-3 10 0,-2 4 383,-5 5 1,-4-1 0,-1 4 40,0-1-583,0 5 0,5-5 0,0 4 1,-2-3-396,-1-1 0,-2 0 1,0-3-1,1 1-1595,4-2 1809,-3-1 0,11-1 0,-6-1 0</inkml:trace>
  <inkml:trace contextRef="#ctx0" brushRef="#br0">21825 14978 8007,'0'-14'650,"0"6"0,0-5 1171,0 3-1351,0 4 0,1-7 0,4 4 79,5-4-492,2-2 1,3 1 0,-2-2-1,-2-2-136,-2-1 0,-1 0 1,4 5-65,-3-1 1,-6 6 0,2 2 4,-3 6 1,-2 6 0,-2 14 0,-1 6 141,-2 7 1,0 3 0,5 5 0,2-1 216,3 1 0,-2-3 0,7-1 87,1-1-280,8-7 1,-3-3-1,3-7 1,-1-4-200,1-3 1,-3-7-1,3-3 1,-3-7-533,-2-9 1,1-10-1,-2-2 1,-4-5 702,-4 0 0,-3-11 0,-2-2 0</inkml:trace>
  <inkml:trace contextRef="#ctx0" brushRef="#br0">22040 14417 8007,'0'-14'3207,"0"6"-3187,0 1 1,2 18 0,3 4-1,4 1-128,4 0 1,0-2 107,-3 1 0,9 5 0,-3 3 0</inkml:trace>
  <inkml:trace contextRef="#ctx0" brushRef="#br0">22343 14719 8022,'14'0'987,"0"0"1,-4-5-1,0 1 1,2 0-495,6 3 1,-2-4-1,3 0 1,-3 2-1202,-2 1 0,1-2 1,-1-1-1417,1 2 2124,-1 1 0,-6 8 0,-2 2 0</inkml:trace>
  <inkml:trace contextRef="#ctx0" brushRef="#br0">22371 14978 9210,'0'-14'758,"0"-1"1,2 7-1,3 2 1,4 1-750,4 0 1,3-4 0,2 2 0,2 1-409,3 0 0,6-1 0,4 4 399,-1-2 0,-1-6 0,-3 3 0</inkml:trace>
  <inkml:trace contextRef="#ctx0" brushRef="#br0">22832 14633 8106,'0'-15'1021,"1"6"1,3-1 0,2 1-357,2 1 0,1-4 0,7 8 0,4 0-113,4 3 0,3 1 1,2 0 24,-1 0-485,-5 6 0,1 2 0,-8 7 0,-5 1-338,-3 3 0,-5-2 0,-9 7 0,-7 2-251,-5 1 1,-7 0 0,2-1 0,-1-4-44,0-1 0,7-2 0,-2-4-327,3-1 1,8-4 743,3-1 1,5-6-1,5 2 1,4-3 318,4-2 0,1 1 0,1 3 0,-1 0 304,1 0 0,-1 4 0,-1 1-6,-4 4 0,3 1 0,-9 1-109,-5-1 1,1-1 0,-9-2 0,-1-3-848,-2-1 1,-6-3 0,0-4-2082,1 0 2543,2 0 0,8-6 0,2-2 0</inkml:trace>
  <inkml:trace contextRef="#ctx0" brushRef="#br0">23393 14690 8106,'14'-14'0,"-1"0"1307,-3-1 864,-4 7-1643,-6 2 0,-2 12 0,-2 4 499,-6 3-865,-3 7 0,-1 3 1,1 6-1,2-1-217,1 1 1,7 0 0,-2 0 0,4-1-211,1 1 0,0 0 0,1 0 0,4-2-357,5-3 1,2 1 0,3-5 0,-1-3 621,1-1 0,5-8 0,3-1 0</inkml:trace>
  <inkml:trace contextRef="#ctx0" brushRef="#br0">23695 14417 7117,'-8'2'48,"3"2"0,4 6 782,1 3 0,0 9 1,0 7-1,0 8-431,0 4 1,0 9-1,0 3 1,0 3-329,0 1 0,0-1 1,0-5-1,1-6-268,4-5 0,-3-10 1,2-1-1,-2-8-273,-2-5 1,2-8-41,2-3 1,-2-10 0,3-5 0,-4-4 55,-1-5 1,0 3 0,2-5-1,1 0 194,2-3 0,1 2 0,-2-2 1,2 0 259,2 1 0,-3-2 0,4 6 0,2 1 148,2 2 1,2-3 0,-1 0 0,0 1 663,1 2 1,4 8 0,2 2 0,0 1 1027,-1 0 1,0 2-1636,-6 8 0,-6 3 0,-5 6 0,-8 1-191,-9-1 0,-2 0 0,-8 1 0,0-1-276,2 0 1,-4 1 0,7-1-1,1-1-250,2-3 0,2 2 0,-1-2 277,1 3 1,6 1 373,3 1 1,5-3-1,5 0 1,5-4 143,2-2 1,8 0-1,-1-2 1,-2 0-11,-1 0 0,4-1 0,-1 0 0,-2 2-560,-1-2 0,-1-1 0,-1-2 287,1 0 0,5 0 0,3 0 0</inkml:trace>
  <inkml:trace contextRef="#ctx0" brushRef="#br0">24098 14863 7996,'0'-14'706,"0"-1"1,1 2-24,4 4 1,3-2 0,7 4 0,1 1-371,3-1 0,-2 3 1,7 4-1,0 0-864,-1 0 0,2 0 0,-4 0 0,0 0 551,0 0 0,4 0 0,-2 0 0</inkml:trace>
  <inkml:trace contextRef="#ctx0" brushRef="#br0">24529 14575 10458,'0'15'361,"0"-1"0,2 7 0,1 3 0,2 3-224,-2 2 0,4 0 1,-3 1-1,1 2 122,2 1 1,-6-1-1,4-6-2695,-3-2 2436,4-6 0,-4 9 0,4-5 0</inkml:trace>
  <inkml:trace contextRef="#ctx0" brushRef="#br0">24731 14417 8039,'14'5'-135,"1"1"0,-1 2 911,0 3 1,6 2 0,-1 3-1,0 3 190,2 5 0,-1 5 0,4 5 268,-4 4-947,2-3 0,-8 12 1,2-3-1,-6 4-117,-4 2 1,-1-2 0,-6-5 0,-4 0-664,-5 0 0,-7-6 1,-4-3-1,-2-6 493,-2-4 0,-9 4 0,-3-6 0</inkml:trace>
  <inkml:trace contextRef="#ctx0" brushRef="#br0">25450 14417 8383,'-14'0'1860,"6"2"-1526,3 2 0,3 0 0,4 5 1,4 2 93,9 2 1,1 0-1,8-2 1,1-1-137,2 1 0,2-3 0,0 2 0,0-1-189,0-1 0,-1 3 0,-1-4 0,-1 1-310,-2 3 1,-8 2 0,0 1-1,-6 0-10,-4 1 0,-4-1 1,-10 2 243,-7 3-33,-9 4 0,2 6 1,-7-2-1,-1-2 101,-4-1 0,4 0 1,-4 3 342,4-3-264,1 4 0,5-12 0,2 4 0,-1 0-40,1-1 1,9-5 0,-1-6-1576,1-1 317,7-3 1,1-4 0,10 0 1123,4 0 0,10-6 0,4-2 0</inkml:trace>
  <inkml:trace contextRef="#ctx0" brushRef="#br0">26227 14489 8323,'0'-14'1239,"0"-1"-122,0 7-757,0 2 0,0 19 0,0 6-81,0 6 1,0 9-1,0 1 1,-2 2 55,-2 3 0,2 1 1,-3 4-1,4 1-216,1 2 0,-2-4 0,-1-8 1,-2 0-303,2-4 1,1-8-1,2-5 281,0-3 0,0-10 0,0-8-66,0-10 0,0-9 1,2-8-88,3 0 52,-4-6 1,10-2 0,-4-6-231,1 0 95,1 0 0,6 0 0,-1-2 0,1 0-83,-1 2 0,0-2 1,1 13-1,-1 5 186,0 6 0,6 7 0,-1 4 1,-2 6 225,-1 2 0,4 13 0,-1 5 0,-2 3 276,-1 2 0,-1 5 0,-1-4 1,1 2 41,-1 0 0,-1-2 0,-2 4 1,-3-4-157,-2-1 0,-1 3 0,-5-3 0,0 0-248,0 0 0,0 2 0,0-2 1,0 0-465,0 0 1,-5 0-1,0-4 1,2 2-743,2-1 1,1 0 0,0 1 1100,0 5 0,0-3 0,0-1 0</inkml:trace>
  <inkml:trace contextRef="#ctx0" brushRef="#br0">20573 16072 8532,'-13'-2'-184,"4"-3"0,1 4 0,4-6 356,0 1 1,0 4 0,11-3 442,7 4 1,4 1 0,9 0 353,3 0-710,9 0 0,-1-2 0,10-1 193,5-2-280,-4-6 0,6 8 1,-6-7-25,2-1-134,-11 5 1,5-5 0,-16 6 0,-7 2-370,-4 1 1,-10 4 0,-3 2-1033,-4 6 1,-9 3 1386,-6 1 0,-7 7 0,-8 1 0</inkml:trace>
  <inkml:trace contextRef="#ctx0" brushRef="#br0">20616 16302 8532,'-8'-15'506,"3"1"-198,4 6 1,4-5-1,5 5-73,6 0 1,12 0-1,1 5 1,7-2-110,2 2 1,4 0 0,7 0 0,1-2-129,-2 2 1,-6 1 0,-3 2 0,-4 0-526,-5 0 0,-1 5 1,-8 0 526,-2-2 0,-1-1 0,-1-2 0</inkml:trace>
  <inkml:trace contextRef="#ctx0" brushRef="#br0">20904 15683 8532,'1'-14'152,"4"-1"1,-2 7 0,7 4 0,3 2 210,4 2 1,1 2 0,6 2 0,3 6-30,5 3 1,3 8 0,5 3-1,-3 1-140,-2-1 0,4 3 0,-6-3 0,-1 2-82,-2-2 0,-9 3 0,-5-3 1,-6 2-177,-4-2 1,-7 3 0,-11-3-309,-5 3 258,-6 2 0,-7-1 0,-3 3 0,-4 1-715,0 1 1,-5 7 828,4-1 0,-3 2 0,-3 2 0</inkml:trace>
  <inkml:trace contextRef="#ctx0" brushRef="#br0">22587 16028 8471,'0'-19'0,"0"0"914,0 2-743,-6 1 1,4 9 0,-3 9 0,4 11 34,1 9 1,0 11-1,0 6 1,0 2-19,0 3 0,0 4 0,0 1 0,0 1-128,0-1 1,0-1 0,0-5 0,0-1-203,0-4 1,5 2 0,-1-8 0,0-5-179,-3-6 432,-1-11 0,0-5 0,0-12 0,0-7-243,0-9 1,5-4 0,1-3-234,2-4 270,-4-2 0,8-3 1,-4 1-1,2-1 5,-1 3 1,1-4-1,4 6 1,1 4 98,-1 4 0,1 5 0,1 9 0,1 2 162,2 5 0,1 10 1,-6 5-1,0 4-85,1 5 1,-7-1 0,-3 6-1,-4 1-115,-1 2 1,-1-3-1,-6-1 1,-6-2-68,-4-4 0,-4-1 0,3-1 0,-2-1-81,-3 0 1,6-4 0,-3-2 0,4-2 142,2-2 0,-5-3-98,0-1 0,6-1 349,8-4-100,4 3 0,7-4 0,5 6 0,5 0-69,3 0 0,0 0 0,-3 0 1,2 1-436,1 4 1,0-3 0,-3 4 0,2-1 385,1 0 0,7 6 0,-4-3 0</inkml:trace>
  <inkml:trace contextRef="#ctx0" brushRef="#br0">23019 16388 8382,'6'-14'-94,"2"6"0,7-3 1,-1 6-1,0 2 596,1 1 1,-1 2-1,0 0-1313,1 0 0,6 0 811,3 0 0,-4 0 0,1 0 0</inkml:trace>
  <inkml:trace contextRef="#ctx0" brushRef="#br0">23335 16187 8363,'0'-15'845,"0"7"-696,0 2 0,2 17 0,1 5 0,2 3-25,-2 2 1,-1 5 0,-2-2 0,0 3-441,0 2 0,0-5 0,0 0 1,0 1 315,0 2 0,6-4 0,2-2 0</inkml:trace>
  <inkml:trace contextRef="#ctx0" brushRef="#br0">23868 16158 8622,'-12'-6'0,"1"-4"1345,0-3-1014,-5-1 0,16 6 0,2 5 0,9 4-115,6 4 1,9 6 0,-4-3-1,2 2-186,0-1 1,0 1 0,3 3-1,-1-2-166,-2-1 0,-6-1 1,1 6-1,-3-1-42,-2 0 0,-4 1 0,-2-1 0,-2 0 170,-3 1 1,-7 4 0,-8 0 0,-5-1 289,-7-2 0,-5 0 0,-3 1 126,-2 3-377,-6-1 0,10-5 1,-3 1-1,2-1-331,2 0 1,9-4 0,4-2 0,6 0-674,4 0 0,1-3 973,5 4 0,6-6 0,2 4 0</inkml:trace>
  <inkml:trace contextRef="#ctx0" brushRef="#br0">24846 15870 8291,'-8'-19'0,"3"0"94,3 1 0,2 5 169,0 9 1,0 12 0,0 16-126,0 3 1,0 2-1,0-1 1,0 1-76,0 0 0,0 0 0,0-1 0,0 0 31,0-4 0,0 1 1,2-6-13,3-1 0,-2-4-137,7-4 0,-1-15 0,6-11 1,-1-5-98,0-4 1,1-7 0,-1-3-396,1-2 402,-1 5 0,0-3 0,-1 6-142,-3 0 184,3 0 0,-5 7 250,6 3 0,-5 9 1,-1 7-1,-1 8 87,-4 9 0,-1 2 0,-2 8 0,0 2-28,0 1 1,0-3-1,0 0 1,0 0-295,0-2 0,0 5 0,0-4 0,0-1-1143,0-3 0,0 2 1231,0-2 0,0 1 0,0-6 0</inkml:trace>
  <inkml:trace contextRef="#ctx0" brushRef="#br0">24673 16316 7850,'-6'5'-513,"6"0"900,8-2 1,9-1 0,6-2 0,2 0 64,6 0 0,7 0 0,0 0 0,4 0-134,1 0 1,2 0-1,1 0 1,2 0-174,-1 0 1,-4 0-1,-5 0-544,-4 0-55,2 0 0,-12-5 0,0-2-1515,-6-1 1969,-4 5 0,-6-10 0,-1 5 0</inkml:trace>
  <inkml:trace contextRef="#ctx0" brushRef="#br0">24932 16460 8297,'15'-8'201,"-1"3"0,-4 2 1,-1 0-1,2-2 146,2 2 0,2 1 1,-1 2-1,0 2-263,1 3 1,-7-2-1,-4 7 1,-2 1-67,-2 2 1,0 1 0,-2 2-1,-2 1-425,-6 3 0,-3-1 0,-1-5 68,0 1 0,4-3 0,2 0 0,2-3 104,2 2 1,-2-3-1,1 2 162,2 1 0,6 2 0,4 1 218,1 1-91,-5-7 1,8 5 0,-5-4 289,2 4-217,-4 1 1,7 1-1,-6-1 1,-2 0 122,-2 1 1,-2-6 0,-2 1 0,-5 0-100,-5-2 0,2 0 0,-10-5 1,0 2-327,-3-2 0,3-2 0,0-1 175,1 0 0,-3-6 0,-6-2 0</inkml:trace>
  <inkml:trace contextRef="#ctx0" brushRef="#br0">20861 17136 8545,'-15'-1'90,"1"-4"1,1 2 107,4-7-1,10 7 1,15-2 0,10 2 107,6-2 0,12 4 0,0-6 0,0 2-230,1 1 1,-2-1-1,0 5 1,-1 0-250,-4 0 1,-4 0 0,-10 1-1,-6 4 174,-7 5 0,-5 3 0,-6 1 0</inkml:trace>
  <inkml:trace contextRef="#ctx0" brushRef="#br0">20832 17352 8545,'8'-6'-301,"5"-1"1,-2-2 281,7 4 0,-1-1 0,9 1 0,2 2 97,4 1 0,8 2 0,-3-2 0,2-1-78,-1-2 0,0-6 0,5 3 0</inkml:trace>
  <inkml:trace contextRef="#ctx0" brushRef="#br0">21148 16834 8222,'15'-14'0,"-1"1"0,2 3 180,3 6 1,4 2 0,7 2 0,4 3 210,4 7 0,-1 1 1,1 13-1,1 2-242,-3 1 1,4 6 0,-8 1 0,-5-2-63,-6-2 0,-6-1 0,-4 0-47,-2 0-49,-5-1 0,-4-4 1,-12 0-264,-5 2 104,1 1 0,-16 0 0,3-1 0,-1-2-715,-1 1 883,3-4 0,-8 6 0,0-4 0</inkml:trace>
  <inkml:trace contextRef="#ctx0" brushRef="#br0">22472 17352 8254,'-10'-33'0,"2"1"246,2 4 0,0 1-55,1 8 0,3 8 0,-3 11 0,4 10-29,1 7 0,0 7 0,0 10 1,0 4-19,0 4 0,1 6 1,3 0-1,0-1-6,0 3 0,-3-5 0,-1 3-149,0-3-2,0-2 1,5-7 0,0-2 0,-2-5 181,-1-5 0,-2-3-170,0-7 0,0-12 1,0-7-1,0-8-331,0-6 1,6 1 0,2-6-1,2-1 48,-1-3 1,1 0-1,4-1 1,1 0 172,-1 0 0,0 5 0,1 2 1,-1 1 141,1 4 0,-1 5 1,0 4-1,1 2 209,-1 3 1,5 3-1,0 5 1,-1 4 59,-2 4 1,-6 6-1,-2 0-361,-2-1 106,-1-2 1,-5 3 0,0 0 0,-2-3-84,-3-4 1,-7 0 0,-8-4 0,1 0-186,-2-3 1,1-3-1,-6-2 1,4 0 100,1 0 1,-3-5 0,5-2 0,3-1 51,5-3 0,-1 3 0,6-1 23,-2-2 0,6-1 0,1 1 148,4 2 1,8 5 0,-1 0 0,3 4 144,1 4 0,2 3 1,2 4-1,1-1 83,-2 1 1,1 2 0,-1 1-187,3 0-162,-1 1 1,-5-1 0,1-1 0,-1-2-280,0-1 0,1-2 298,-1 1 0,1 4 0,-1-5 0</inkml:trace>
  <inkml:trace contextRef="#ctx0" brushRef="#br0">23177 17295 8427,'-14'-7'-214,"4"6"388,0-4 1,9 5 116,1 5 0,6-2 0,10 6 0,3 1-166,5-2 0,4 5 0,0-4 0,1 3-76,0-3 1,0 4 0,-2-5 0,-2 2-6,-1-1 0,-1-1 0,2 3-184,-1-1 1,-6-2-39,1 2 277,-9-4 1,-6-1-42,-8 0 1,0 1 0,-7-3 0,-3 3-42,-4 2 0,-6 0 0,4 4 0,-3-1 3,-2 5 1,-3-2-1,0 5 1,-1-3-90,0-1 1,2 4 0,1 0 0,2-1-281,-1-2 0,4-2 0,2-1 349,3-3 0,8 2 0,1-4 0</inkml:trace>
  <inkml:trace contextRef="#ctx0" brushRef="#br0">24069 17079 7911,'-14'-13'-113,"-1"3"0,7 6 1,3 8-1,4 6 426,1 3 0,0 3 0,0 1 0,0 3-250,0-3 1,1 1-1,3-1 1,2 3-53,2-3 1,2-1 140,4-2-81,-6 1 1,0-7 135,-3-3-188,-4-4 0,7-2 0,-4-4 0,0-5-45,0-3 0,-1-3 0,0-3 0,2-5-193,-2-3 1,5 0 0,2 1 0,1 2 143,-2-1 1,4-1 0,-3 2 0,2 5 169,3 3 1,-1 3-1,1 4 116,-1 4 0,-1 5 1,-4 6-1,-4 7 7,-3 5 1,3 7 0,-1-2-1,0 1-234,-3 0 1,-1-5 0,2 3-1057,3-1 735,-4 5 1,6-10 336,-7 3 0,6 3 0,2 0 0</inkml:trace>
  <inkml:trace contextRef="#ctx0" brushRef="#br0">23968 17453 7685,'15'-5'1153,"-1"0"-765,0 1 1,12 4 0,4 0 802,6 0-912,2 0 1,11 0-1,4 0 1,2 0-183,-3 0 1,-2 0 0,-9 0 0,-1 1-644,-1 4 0,-14-3 0,-1 4-1366,-6 0 1912,-10 2 0,-2 7 0,-6-1 0</inkml:trace>
  <inkml:trace contextRef="#ctx0" brushRef="#br0">24213 17597 8324,'-8'-7'379,"1"6"1,9-6 209,3 7 0,3 0 1,5 2-632,-4 3 0,-2-2 1,-6 7-181,4 1 1,-3 2-1,2 1-108,-2 0 1,-2 1-1,2-1 41,2 1 0,0-1 0,4 0 311,-2 1 0,0-3 0,-2 0 241,0-3-200,1 1 1,0 4 0,1-1 251,2-3-142,-4 2 0,2-4 0,-6 7 15,0-1 0,0-4 0,-2-1-65,-2 3 0,-4-6 1,-7-1-1,1-4-321,-1-1 1,-1 0-1,-1 0 1,-2 0-504,1 0 701,2-6 0,2-2 0,-1-6 0</inkml:trace>
  <inkml:trace contextRef="#ctx0" brushRef="#br0">24817 17554 8577,'10'-23'0,"-1"4"0,2 5 261,2 4 0,2-1 1,1 4-1,1 1 17,2 0 1,7-4-1,-2 5 1,2 2-341,-2 2 1,3 1 0,-3 0 0,1 0-685,-1 0 0,-3 0-913,-7 0 1659,1 0 0,-7-7 0,-2-1 0</inkml:trace>
  <inkml:trace contextRef="#ctx0" brushRef="#br0">24990 17208 8338,'-15'0'365,"6"0"-204,-1 0 0,7 7 1,-2 4-1,4 6 29,1 7 0,0 5 0,0 5 1,0 3-71,0-1 1,0 6-1,0-4-642,0 4 424,0 1 1,0-6 0,0-4-1,0-4-254,0-5 1,1 2 351,4-7 0,3 0 0,6-5 0</inkml:trace>
  <inkml:trace contextRef="#ctx0" brushRef="#br0">25364 17194 8495,'14'0'-272,"-1"2"0,-3 2 0,-4 6 786,0 3 1,-4 7 0,4 6 1202,1 6-1406,-6-2 1,6 12-1,-7-2 1,-2 6-361,-3 7 0,2-2 1,-5 0-1,0-1-577,0-4 1,3 5 625,-4 2 0,-1-3 0,-4-1 0</inkml:trace>
  <inkml:trace contextRef="#ctx0" brushRef="#br0">24026 17582 8328,'-7'-14'-244,"-2"0"1,2 4 992,3 0-464,2 1 1,4 1-1,2 3 186,6 3-346,3 2 0,1 0 1,1 0-1,1 0 9,3 0 1,-3 2 0,3 1 0,-1 4-138,1 1 1,-3-4-1,3 6 1,-5 1-37,-4 2 0,3 0 0,-5-2 0,0-1 76,-4 1 1,3-3 0,-2 1 31,-2 3 1,-2 0-35,-1 3 0,-6-1 0,-4-1 0,-2-2-58,-3-1 0,1-2 0,-1 3 1,-1-2 8,-3 3 1,3-1 0,-3 0-184,3-1 189,2-1 1,-1 1 0,1-2-28,0-2 26,6-1 0,-4-3 0,6 1 2,-2 2 0,6-1 9,2-4 1,2 0-1,8 0 1,1 0-33,2 0 1,6 0-1,2 0 1,1 0 13,4 0 1,-4 0 0,2 0 0,0 0 113,-2 0 1,4 5 0,-5 2-32,1 1 1,-4 1 0,1 6 275,-3-1-137,-8 0 0,-2 1 252,-6-1-286,0 0 0,-5 1 0,-1-1 0,-2 1-17,-3-1 0,-7 0 0,-1 1 1,1-1-69,2 1 1,-3-1-1,-2-1 1,1-2-182,-1-1 1,2-2 0,4 3 0,1-3-1356,0-2 1449,-1 5 0,1-3 0,-1 7 0</inkml:trace>
  <inkml:trace contextRef="#ctx0" brushRef="#br0">13193 17956 8295,'-15'-14'670,"1"0"0,7 6 158,7 3-608,13 10 1,5-4 0,7 4 463,6-3-536,4 4 0,10-4 0,1 3 196,2-4-247,6-1 0,-3 0 1,5 0-1,-3 0-193,-5 0 0,-5 0 0,-4 0 1,-7 0-935,-7 0 1,-6 2 0,-11 3 1029,-8 4 0,-12 4 0,-11 1 0</inkml:trace>
  <inkml:trace contextRef="#ctx0" brushRef="#br0">13495 18000 8295,'-15'0'0,"1"1"694,-1 4-394,7 3 0,-3 6 0,5 2 1,0 4 111,-1 4 1,2 4-1,5 4 1,0 4-135,0 0 0,7-2 0,1 3 0,1-2-432,1-3 0,-2-2 0,3-1 0,-3-2-470,-2-3 1,6-3 0,-4-7-1,1-1 624,1-3 0,-1 2 0,6-4 0</inkml:trace>
  <inkml:trace contextRef="#ctx0" brushRef="#br0">13926 18086 8650,'0'-14'0,"0"-1"375,0 1 0,0 7 0,-1 6-271,-4 4 1,3 13-1,-4 0 1,1 3 13,0 2 1,0 5 0,5-2 0,0 1-225,0-1 1,0 3 0,2-4-1138,3-1 920,3 5 0,5-6 1,-2 3 322,-2-5 0,7 4 0,7-1 0</inkml:trace>
  <inkml:trace contextRef="#ctx0" brushRef="#br0">14243 17971 8227,'-8'6'-472,"3"4"928,3 3 1,2 6 0,0 2 0,0 3-223,0 6 1,2-1 0,1 4 0,4-2 18,1-3 0,-4-5 1,4-2-759,-1-1 276,-2-10 0,-4 8 178,4-14 1,-2-2-1,5-10 1,-1-8-178,-4-5 0,5-3 0,0-5 0,1 1-12,1-1 1,-5 2 0,4 1 0,1 4 252,-2 1 0,3 2 1,-5 6-1,2 2 426,4 1 0,0 7 1,3 0-24,-1 6 0,1 7 0,-1 7 1,0 4-210,1 1 1,-6-2-1,-1 2-724,-1-1 388,-2-2 0,-5 0 0,0 2 0,0 0-324,0-1 0,0 0 453,0-6 0,-7 0 0,-1 1 0</inkml:trace>
  <inkml:trace contextRef="#ctx0" brushRef="#br0">14646 17841 8505,'20'2'0,"4"3"0,2 4 572,-2 4 0,3 3 1,-3 3-1,2 5-116,-2 3 0,-4 7 0,-5 1 1,-2 0-193,-4 1 1,-2 4-1,-7-4 1,-2 1-384,-3-3 0,-3 1 0,-8-2 0,-3-1-1059,-5-1 1178,3-2 0,-6 6 0,5 1 0</inkml:trace>
  <inkml:trace contextRef="#ctx0" brushRef="#br0">15135 18057 8524,'9'-5'0,"-1"-1"120,-1-2 1,4 5 0,-1-2 290,2 3 1,7 2-1,2 0 1,0 0 43,0 0 1,3 0 0,-3 2 0,1 1-633,4 2 0,-1 1 0,1-2 0,-4 0-2032,-1 0 2209,-2 4 0,-11 0 0,-2 6 0</inkml:trace>
  <inkml:trace contextRef="#ctx0" brushRef="#br0">15221 18287 8126,'2'8'541,"2"-3"1,6-3-1,8-2 1,2 0-85,3 0 0,7 0 0,9 0 0,2 0-1193,2 0 1,0-2 735,1-3 0,-1 4 0,0-6 0</inkml:trace>
  <inkml:trace contextRef="#ctx0" brushRef="#br0">16530 18028 8103,'0'-14'0,"0"0"0,-1-1 922,-4 1 0,2-1-562,-7 1 1,1 1-1,-6 4 1,1 4-78,-1 3 0,-1 2 0,-1 2-403,-2 3 61,-7 9 1,8 8 0,-4 7 0,1 2 24,4 2 0,-2 2 0,3 5 0,4-3 126,4-2 1,4 4 0,4-6 0,0-1 177,0-1 1,8-7 0,4-2 0,6-3 57,-1-6 1,1 1-1,0-6 1,2 0-95,3-3 1,-6-3 0,4-4 0,0-3-733,3-4 0,-2 1 1,1-2-1,-1-1-1325,0-2 1823,-4-1 0,9-1 0,-4 1 0</inkml:trace>
  <inkml:trace contextRef="#ctx0" brushRef="#br0">16861 18144 8052,'-14'-2'0,"-1"-1"0,3-4 2262,2-1 0,4 4-2028,6-6 0,1 7 0,4-2 0,5 3-985,2 2 751,3 0 0,-1 0 0,1 0 0</inkml:trace>
  <inkml:trace contextRef="#ctx0" brushRef="#br0">17250 17726 8144,'0'-24'-410,"0"0"0,0 7 1369,0-2-346,0 9 0,0 5 405,0 10-882,0 9 0,0 9 0,0 7 1,0 4 98,0 4 1,0 10-1,0 3 1,0 2-28,0 0 1,0-7 0,0 4 0,0-1-159,0 4 1,0-4 0,0-1-1,0-4-241,0-6 0,0 2 0,0-8 0,0-5-464,0-6 1,-2-7 410,-3-4 1,2-4 0,-5-7 152,2-4 0,1-3 1,5-7-283,0 1 321,0 0 0,1-7 0,3-3 0,2-3 27,2-2 1,-3 0-1,4-1 1,1-2 32,-2-2 0,5 1 1,-2 4-1,5 0 53,3 0 0,0 2 1,-3 2-1,3 2 330,5 2 0,2 4 0,0 7 0,-4 5 10,-1 4 1,3 1 0,-5 0 0,-3 1-162,-5 4 0,0-2 1,-6 7-1,-2 1-138,-1 2 1,-8 1 0,-4 1 0,-4-1-256,-6 1 0,3 1 0,-7 1 0,0 1-420,1-5 1,-2 1-1,4-4-328,-1 2 714,4 3 1,-3-7 0,7-2 54,0 0-14,-1-4 1,6 4-80,-1-6 233,7 0 1,-2 5 0,10 2 214,4 1 0,6-5 0,2 3 1,3 1 19,-3 2 1,4 2 0,0 1 0,-1-3-41,1 2 0,-2 2 0,-4 2 0,-1 1-334,1 3 0,-1-8 1,-1 3-1,-2-1 131,-1 0 0,-1 1 0,6 1 0</inkml:trace>
  <inkml:trace contextRef="#ctx0" brushRef="#br0">17120 18633 7927,'19'-2'985,"2"-1"1,1-2-559,4 2 0,3 1 1,3 2-1,3-1-79,2-4 1,0 3 0,1-2-1,-5 2-75,-2 2 0,-9 0 0,-3 0-741,-3 0-1299,-8 0 1356,-8 0 1,-9 0-1,-9 0-991,-1 0 958,-13 0 1,6 0-1,-10 2 1,1 1 443,3 2 0,-4 1 0,4-3 0,4 4-147,2 1 1,4 0 0,-2 3 0,5-3 248,3-2 0,8 5 314,3-1 1,11 1 0,7-1 0,6-4 170,3 0 0,2-4 1,5 3-1,0-4-185,0-1 1,0 0-1,-1 0 1,1 0 35,0 0 0,-2 0 1,-1 0 23,-2 0-231,-7 0 1,4 0-185,-7 0 0,-9 0-1122,-10 0 623,-3 7 1,-20-6 0,0 6 0,-5-2-317,-4-1 0,-1 8 1,-4-4-1,4 0 598,4-4 1,5 3 0,5-1 0,5 1 239,3-1 0,8 0 149,4-1 0,10-3 0,8 3 0,7-5 246,1-5 0,6 2 1,-4-5 768,3 1-924,2-4 0,-1 8 0,1-5 0,0 0 288,0 0 1,-5 0 0,-2-3 0,-1 3-281,-4 1 1,-2 1 0,-6 1-666,-4-5 1,-11 4 0,-9 0-1,-7 1-636,-5 0 1,-8 0 0,-4 5-1,-2 0 340,-2 0 1,-1 0 0,3 2 0,2 1 491,6 2 0,4 4 0,7-2 0,6 1 18,5 3 0,7-3 0,3 0 0,9 0 273,11 0 0,7-5 0,2 2 1,3-3 357,2-2 0,-2 0 1,2 0 1119,-2 0-1260,4 0 1,-5 0-1,2 0 1,-5 0 281,-3 0 0,-6-5 1,-1-2-1,-4-1-351,-3-3 0,-7 3 1,-1-1-1,-9-3-642,-7 0 0,-5 2 0,-1 2 0,-5 2-674,-7 3 1,0-1-1,-5 1 1,2-2 360,3 2 0,3 3 1,4 5-1,2 3 474,2 0 1,9 5 0,7-4 284,3 4 0,9 1 1,2-1 661,4-3-593,8 3 0,1-12 0,7 6 0,0-3 184,0 1 1,-1 0-1,1-5 1,-2 0 443,-3 0 0,3 0 0,-4 0 0,-1-2 151,-3-2 1,-4 0 0,-4-4-864,-1 2 0,-7 0 1,2 1-678,-4-5 0,-7 4 1,-4 1-642,-3 3 1,4 2 0,-1 0 0,-1 0-1660,-2 0 2899,5 0 0,-5 7 0,5 1 0</inkml:trace>
  <inkml:trace contextRef="#ctx0" brushRef="#br0">18113 18072 8335,'-7'-10'0,"-1"0"665,0-1-460,2 5 1,12-5-1,6 6 1,5 2 47,7 1 1,3 2 0,2 0 0,0 0 110,0 0 1,1 0 0,2 0-205,2 0-130,-1 0 0,-4 0 0,0 0-935,0 0 519,-7 0 1,3 0 0,-5 0-1913,-3 0 2298,-1 6 0,-8 2 0,-1 7 0</inkml:trace>
  <inkml:trace contextRef="#ctx0" brushRef="#br0">18156 18273 8859,'6'-8'333,"2"-5"0,8 12 1,4-4-92,4 3-140,9-4 1,4 4-1,6-3-657,0 4 374,7 1 0,-6 0 181,4 0 0,4 0 0,-1 0 0</inkml:trace>
  <inkml:trace contextRef="#ctx0" brushRef="#br0">19034 18057 8365,'0'-14'0,"0"-1"270,0 1 0,0 8-226,0 6 0,-5 11 0,0 11 450,2 5-433,-5-1 1,6 11-1,-3-4 1,4 4-46,1 0 1,0-2 0,1-5-1,4 2 16,5 2 0,3 0 0,1-7 0,0-3 44,1-5 1,-1-5 0,2-3 0,2-3-30,1-1 0,5-4 0,-3-8 0,1-6-55,4-7 1,-4 1 0,0-7 0,1-2-99,-1-1 0,-3-2 1,4-1-7,-3-4 104,0 4 0,-6-7 1,0 4 157,1-6-75,-7 4 1,-2-6-1,-6 4 303,0 0-316,-6 2 1,-7 8 0,-9 1 0,-4 4 94,-4 1 0,-7 7 1,2 6-1,0 1-417,-1 4 1,-2 1 0,6 4-1,3 3-667,4 4 1,6 9 926,-5 1 0,0 7 0,-5-4 0</inkml:trace>
  <inkml:trace contextRef="#ctx0" brushRef="#br0">18933 18158 9120,'14'0'707,"2"0"1,3 0-1,5 0-452,4 0 0,7 0 1,2 0-1,1 0-613,0 0 0,-4 0 0,3 0 0,-2 0-824,-3 0 1182,-2 0 0,-1-6 0,0-2 0</inkml:trace>
  <inkml:trace contextRef="#ctx0" brushRef="#br0">19695 17942 8084,'0'-14'-142,"0"-1"1,-1 7 373,-4 4 1,2 8 0,-7 6 0,-1 4-210,-2 6 1,4 2 0,-1 7 0,0 1-37,2 4 1,-3-4 0,6 4-1,2-4-5,2-1 0,1-1 0,0 1 0,0-2-172,0-3 1,4-3-1,4-6-910,5-1 1100,-2 0 0,10 1 0,-6-1 0</inkml:trace>
  <inkml:trace contextRef="#ctx0" brushRef="#br0">19149 18072 8296,'16'-28'0,"3"3"-134,5 1 0,-2 6 0,2 1 0,3 6 481,5 6 0,0-2 1,7 4-1,1 5-77,1 6 1,-4 6-1,-3 5 1,-6 7-173,-4 6 1,-9-2-1,-11 5-273,-2 1 91,-8-6 1,-10 7 0,-13-5-164,-8 1 191,-4 1 0,-4-7 0,-3-3 0,-5-3-63,-3 0 0,5-7 1,3 0-1,5-7 169,5-6 0,4-2 1,10-6-1,5-7 173,3-8 1,8-12 0,3-4 0,3-6 34,2-4 0,7 2 0,2-5 0,6 1-358,4 4 1,3 3-1,9 5 1,2 6 93,6 6 0,2 7 1,4 9-1,5 5 6,7 4 1,-1 12 0,3 7 67,-4 7-114,-15 1 1,1 14 0,-15-5-1,-7 2-266,-10 3 1,-13-4-1,-11 1 1,-9-2 97,-8-3 1,-6-1 0,-10-4 0,-5-3 179,-3-5 1,5-5 0,5-4 0,7-5 245,11-4 1,5-9 0,9-6 0,1-10 317,3-8 1,4-5 0,8-6 0,2-2-58,6-3 0,3 2 0,1-5 0,2 1-486,3 4 1,-1 8-1,6 6 1,3 4 99,5 4 1,-2 13 0,4 2-66,-4 5 12,-1 11 1,-5 7-1,-1 10-1289,-3 3 762,0 2 0,-3 5 1,-1-1-1640,-3-1 1543,4 5 488,-1-7 1,5 12-1,-6-5 1</inkml:trace>
  <inkml:trace contextRef="#ctx0" brushRef="#br0">20170 18144 8227,'0'-24'319,"0"0"1,0 6 0,0-1 0,-1 4 415,-4 6 0,-3 2 0,-7 7 0,1 0-665,0 0 0,-2 8 1,-2 5-1,-3 6-160,-1 4 1,4 6 0,-1 6 0,3 2 41,2 2 1,1-3 0,2-1 0,3-2 155,1 1 0,3 0 0,4-6 0,0 1 3,0 0 0,6-7 0,4-3 1,4-3-93,5-1 0,-3-7 0,3-3-747,-3-4 323,5-1 1,-3 0 0,4-1-2026,-1-4 2430,-2-3 0,2-7 0,1 1 0</inkml:trace>
  <inkml:trace contextRef="#ctx0" brushRef="#br0">20357 18287 8743,'0'-14'1894,"0"4"-1584,0 1-430,0 6-199,0-4 1,0 9 318,0 3 0,7 3 0,1 6 0</inkml:trace>
  <inkml:trace contextRef="#ctx0" brushRef="#br0">20904 18000 8389,'-19'0'214,"0"0"0,-1 6 1,6 5-1,0 7 40,-1 6 1,2 9 0,2 6 0,3 2-79,2 2 1,1 1-1,5-1 1,2 2-135,2 3 1,4-4 0,7 3-1,-1-7-204,1-7 0,-1-1 0,-1-1 0,-2-1-707,-1-3 1,-2-8 868,1 0 0,4-3 0,-5-1 0</inkml:trace>
  <inkml:trace contextRef="#ctx0" brushRef="#br0">21105 18000 8202,'2'-8'181,"1"4"2,2 8 0,0 0 0,-5 9-215,0 3 40,6 2 0,-4 1 0,2 2-203,-2 1 143,-2-4 1,5 3 0,0-7 0,-2 0 74,-2 1 1,-1-6-91,0 1 0,0-9 0,0-1 0,0-8-63,0-4 1,5-4 0,2-2 0,1-3 45,3-1 1,2 0 0,-1-4 0,0 4 81,-3 1 1,1 2 0,3 4 0,-2 1 281,-2-1 1,-4 8 0,5 2-146,1 3 1,2 2 0,0 2 410,-4 3-355,4 2 1,-10 8-1,5-1-470,-2 1 104,-1-1 1,0 0 0,0 1-1,-2 1 175,-1 3 0,-9-3 0,-1 5 0</inkml:trace>
  <inkml:trace contextRef="#ctx0" brushRef="#br0">21033 18316 8206,'15'0'283,"-6"0"1,1 0-1,1-1 96,2-4 0,3 3 1,1-3-1,4 4 6,2 1 1,2 0-1,7 0 1,2-2-431,-2-3 1,-2 4 0,-1-4 0,0 3-402,-1 2 1,-5 0 445,-4 0 0,-3-6 0,-2-2 0</inkml:trace>
  <inkml:trace contextRef="#ctx0" brushRef="#br0">21120 18403 7773,'1'-10'431,"4"2"260,5 2 1,2 1-1,3 5 1,-1 0-405,1 0 1,-1 6 0,-1 4-521,-4 3 0,-2-4 1,-7 1-1,-2 1-164,-3 2 0,2-1 0,-5 0 0,0-3-187,0 2 1,5-3 0,-2 2 255,4 1 1,1 2 0,0 1 0,0 1 277,0-1 1,0-4-1,0-1 1,0 3 303,0 0 0,0 0 0,1-1 0,2 2 249,2-2 1,0 0-1,-5 3 1103,0 1-1131,0-1 1,-2-1 0,-2-4 0,-6-4-377,-3-3 0,-1-2-2325,-1 0 2226,1-7 0,-7-1 0,-1-6 0</inkml:trace>
  <inkml:trace contextRef="#ctx0" brushRef="#br0">21479 18489 8234,'20'-13'70,"-1"3"0,2-2 0,-4 4 0,4-2 610,1 1 1,-3 5 0,4 0 0,-2 0-429,-4 0 0,-1 2-1711,-1-3 476,-1 4 983,-6 1 0,-2 0 0,-6 0 0</inkml:trace>
  <inkml:trace contextRef="#ctx0" brushRef="#br0">21594 18302 7494,'7'8'190,"-6"5"0,6-5 0,-2 1-92,-1 1 0,1-1 0,-5 7-660,0 4 393,0-4 0,0 6 0,-1-5 169,-4 3 0,-3 5 0,-7-2 0</inkml:trace>
  <inkml:trace contextRef="#ctx0" brushRef="#br0">21825 18331 8328,'14'-10'553,"0"0"0,1 7 1,-1-2 328,1 4 0,-3 2-917,-2 4 1,-4 3 0,-7 7 0,-4-1 1,-5 0 1,-2 2 0,-3 2-1,1 1-79,-1-1 1,1-2 0,0-2 0,1 0-459,3 1 1,-1-1 413,6 1 0,2-7 0,8-4-182,4-2 1,4-2-1,3 0 1,2 0 337,1 0 0,7-13 0,-4-3 0</inkml:trace>
  <inkml:trace contextRef="#ctx0" brushRef="#br0">22055 18144 8234,'9'4'237,"-1"3"878,-1 1-771,4 1 1,-3 6-1,6 1 1,2 1 155,4 2 1,0 7-1,6 0-175,-2 6-158,-7-2 0,3 10 0,-9-5-520,-2 2 127,-5-5 1,0 3 0,-8-6 0,-8-2-537,-5-3 0,-1-3 762,-6-7 0,0 7 0,-4 1 0</inkml:trace>
  <inkml:trace contextRef="#ctx0" brushRef="#br0">22415 18431 8185,'14'-4'140,"0"-1"1,1-5 0,1 4 0,1-1 226,2 1 0,5 1 0,-3 5 0,2 0-195,2 0 1,2 0 0,0 0 0,-3 0-2033,-4 0 1860,-4 7 0,-8 1 0,-2 6 0</inkml:trace>
  <inkml:trace contextRef="#ctx0" brushRef="#br0">22486 18590 8185,'10'-5'84,"0"0"0,-1 0 0,6 5 26,-1 0 1,0 0-1,1 0 1,-1 0-1360,1 0 1249,5 0 0,3 0 0,5 0 0</inkml:trace>
  <inkml:trace contextRef="#ctx0" brushRef="#br0">23306 18446 7928,'-4'-19'0,"-3"-1"0,1 3 305,0 1 1,-6 8 118,3 3 0,-4 5 1,-1 6-1,-1 7-301,1 5 1,-1 7 0,3-1 0,0 3-97,3 2 0,6 5 1,-2 1-1,3 0-28,2 0 0,0-3 1,0-6-1,2-2 11,3 1 1,3-4 0,6-2-244,0-3 246,1-1 1,4-7 0,2-3-105,1-4 41,-4-1 0,4 0 1,-4-1-1,1-4-72,-2-5 0,4-7 1,0-4-1,0 0 80,0 0 0,-2-4 1,-5-1-1,1-4 168,-1-4 0,-5-1 0,-1 3 1,-1-3 80,-4-2 1,-3 3 0,-5-2 0,-4 2-378,-4 7 0,-3 0 1,-3 8-1,-4 3-990,1 4 1160,-5 6 0,4 6 0,-5 0 0</inkml:trace>
  <inkml:trace contextRef="#ctx0" brushRef="#br0">23220 18561 7284,'15'0'335,"-6"0"0,2 0 0,4 0 111,2 0 1,9 0 0,-2 0-1,3 0-516,2 0 0,0 0 70,-1 0 0,1 6 0,0 2 0</inkml:trace>
  <inkml:trace contextRef="#ctx0" brushRef="#br0">23796 18460 8733,'-23'-2'0,"4"-1"0,3-2 229,2 2 0,-2 2 1,-2 2-1,1 4-72,4 5 1,0 4 0,8 4-1,2 2-119,1 3 0,2-1 0,0 4 1,2-2-127,3 1 0,3-2 0,6-1-605,1-1 374,-1 4 1,5-10 0,0 1-1,0-7 319,2-2 0,2 4 0,5-3 0</inkml:trace>
  <inkml:trace contextRef="#ctx0" brushRef="#br0">23968 18518 8186,'0'-15'1800,"0"7"-1526,0 2 0,-5 14 0,1 5 0,0 4-167,3 1 0,-4 3 1,0-2-1,1-2-98,-3-1 0,6-1 0,-4-1 0,3 1-120,2-1 0,-1-6-227,-4-3 1,5-4 77,0-1 0,0-6 1,6-4-1,1-2 59,2-3 1,-1-1-1,2-1-122,1-3 292,2 1 1,-4 5 0,1 1 0,-1 2 253,-1 1 1,5 2 0,-5-3 667,0 1-584,5 7 1,-10-3 0,7 6 24,1 0 1,0 1-1,0 3 1,-3 2-200,-1 2 1,-1 0 0,-3 3 0,2-1-530,-2 1 0,-1 2 1,-2 1-1,0 1-377,0-1 1,-2-1 0,-1-2 772,-2-1 0,-6-1 0,3 6 0</inkml:trace>
  <inkml:trace contextRef="#ctx0" brushRef="#br0">24414 18431 8351,'19'0'0,"2"0"0,2 0 0,2 0 585,2 0 0,2 0 0,-2 0 0,-1 2 50,-2 3 1,-2 3 0,4 6-1,-4 2-379,-1 3 0,-3 4 0,-9 5 0,-4 1 33,-3 0 0,-10 0 0,-7-2-1671,-7-3 1073,-5 3 1,-9-9 0,0 6 308,-1 1 0,-5-4 0,6 0 0</inkml:trace>
  <inkml:trace contextRef="#ctx0" brushRef="#br0">24573 18935 8097,'-7'-8'66,"4"2"-31,-7 6 0,2 1 0,-1 4-35,4 4 0,-3 4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17753 6101 7990,'0'-15'-403,"-5"1"268,1-1 1123,-1 7 0,5-4 506,0 2-846,0 4-423,0-1 256,0 7 400,0 0 0,5 2-473,-1 3 0,1 3 0,-5 6 1,2 0-209,3 1 0,-4 4 1,4 2-1,-3 1-60,-2 4 0,0-4 0,1 2 1,2 0-73,2-2 1,0 6-1,-5-6 1,0 2-2,0 0 0,0-5 0,2 4-167,2-3 86,-2 0 1,4-6 0,-6 0-72,0 1 154,0-1 0,0-4-260,0-1-124,0-6 104,0 4-277,0-7 0,0-2-175,0-3 1,0 2 0,0-6 662,0-3 0,0 0 0,0-3 0</inkml:trace>
  <inkml:trace contextRef="#ctx0" brushRef="#br0">21479 6086 7221,'0'-9'2777,"0"-1"-1919,0 7-14,0-4 44,0 1-519,0 4-41,0-4 458,0 6-674,0 0 0,0 6 1,0 4-1,0 3 7,0 1 1,0 1-1,0 1 1,0 3 48,0 5 0,-4 3 0,-1 2 0,2 1-1,1 4 1,2-4 0,0 5-94,0 0 26,0-4 0,0 4 0,0-8-58,0-3-37,0 3 0,0-11 1,0 3-1,0-3 31,0-1 0,2-6-319,2 1 85,-2-7-1684,4 10 344,-6-11 1,2 4-1,1-8 1538,2-2 0,0 2 0,-5-4 0</inkml:trace>
  <inkml:trace contextRef="#ctx0" brushRef="#br0">25508 6259 8007,'0'-10'1049,"0"1"259,0-1-89,0-4-770,0-1 0,-2 6-209,-3-1 0,-3 7 0,-4-3-160,2-1 0,-3 6 0,4-4-226,-4 3 88,-2 2 0,1 2 1,-2 1-235,-3 2 249,3 6 0,-10-8 0,7 7 0,0 1 51,-2 2 1,5 1 0,-5 2 0,2 2 58,0 1 1,5 5 0,4-3 0,-1 1 3,-2 4 0,5-4 1,3 0-1,4 1 48,1-1 0,0-3 0,1 4 0,4-3 47,5-2 0,4-2 1,4-2-1,2-1 80,3-3 1,-4 1 0,3-5 258,-1 2-356,5-4 1,-4 2 0,7-6 0,-2 0 57,-3 0 0,3 0 1,-3 0-156,3 0-46,2 0 0,0-5 0,0-1 0,-1-2-199,1-3 1,-5 3 0,-1 0 0,-3 0-828,-2 0 0,-7 4 0,-1 0-1830,1 2 2850,-5-4 0,7 4 0,-5-4 0</inkml:trace>
  <inkml:trace contextRef="#ctx0" brushRef="#br0">17652 7511 6907,'8'-7'1417,"-1"4"215,-7-7-767,0 7 1,0-5 185,0 3-638,0 4 0,-5-12-406,0 3 0,0 3-240,5-3 1,0 0-31,0-4 204,0 0 1,5-1 0,2 1 268,1-1-179,-5 7 1,10-4 0,-4 2 0,4-3 68,1-1 1,6-1 0,0 3 184,3 2-141,-6-3 1,10 7 0,-3-5-1,2 3-33,-2 1 1,2-2-1,-7 4 1,0 2-73,2 1 1,-5 2 0,1 2 0,-4 1-41,-3 2 0,-7 6 0,2 0 0,-4 5-50,-1 3 1,0 2 0,0-3 0,0 2-56,0 3 0,-5-1 0,-1 4 0,-2-2 52,-3 1 0,-2-2 1,-1 1-1,-1 0 52,1-2 1,4 4 0,1-6 0,-2 1 41,-2 0 0,-2 3 1,1-5-1,0 0 39,-1 2 1,2-5 0,2 3 0,2-3-44,-3-1 0,0-1 1,-1 0-1,2-1-1,1-3 0,1 3 0,-6-4 5,1 4 0,-1 1-54,1 1 1,4-6-242,1 1 26,6-7-49,-4 4 245,7-1 0,2-4 0,3 2 157,4-2 0,-1-2 1,2 0-1,1 0 9,2 0 0,1 0 0,1 0 1,1 0-11,3 0 1,-3 0-1,4-2 1,0-1-36,-1-2 1,5 1-1,-3 2 1,1-1-73,4-2 1,-4 0 0,2 5 0,0-1-39,-2-4 1,4 3 0,-7-3 0,0 4-62,2 1 1,-5-5-1,3 0-153,-3 2 95,-8 1 0,5 2-103,-3 0-65,-4 0-417,0 0 165,-6 0 1,0 2-1145,0 3 1344,-6-4 0,3 6 361,-7-7 0,1 6 0,-6 2 0</inkml:trace>
  <inkml:trace contextRef="#ctx0" brushRef="#br0">21148 7324 8230,'0'-15'173,"0"1"0,0 4 1217,0 1-884,7 5 1,-6-4-1,6 5-209,-1-2 1,2 1 0,7 4 0,1 0-135,3 0 1,-2 0-1,7 0 1,2 0-85,1 0 1,2 1 0,1 2 0,2 2-7,2-2 0,4 4 0,-3-1 0,0 1-74,1-1 1,-8 4-1,-5-4 1,-2 0-63,-4 1 1,-1 2-1,-3-2 1,-3 1-124,-6 3 0,-2-3 0,-4 2 1,-4 1 2,-8 2 0,-2-2 0,-8 2 0,-2 3-64,-1-1 1,-7 1 0,1-3 0,1-2 104,1-1 1,3 0 0,0 2 0,3 0 180,1-3 1,6-6 156,-1 2 212,3 3-339,8-6 1,3 4-1,10-7 23,5-4 1,7 3-1,2-3 1,1 4 66,0 1 1,3 0 0,4 0-1,-1 0 164,-2 0 1,1 0 0,7 1 0,2 3-70,-2 0 1,-7 3 0,-1-4-240,2 2-5,-5 6 0,-1-3 0,-7 6 4,-3 1 1,-4-1 0,-6 1 0,-2-1-58,-2 0 0,-4 2 0,-8 0 0,-3 2 26,-5-1 0,1-5 1,-1 4-1,-1-5-41,-3 0 1,-2 0-1,-2 0 1,-1-3 7,1-1 0,1-2 0,2-5 0,1 0-229,-1 0 1,2 0-1,1 0 1,4-2-1276,1-3 0,3 2 1554,9-7 0,-4 1 0,5-6 0</inkml:trace>
  <inkml:trace contextRef="#ctx0" brushRef="#br0">25421 7396 7283,'0'-15'1479,"0"6"-740,0-1 1,0 5 23,0-4-590,0-1 0,0 0 0,-1 2 1,-2 0 37,-2 0 1,-6 5 0,3-3 0,-2 1-67,0 0 0,1 0 0,-6 5 0,1 0-143,0 0 0,-6 0 0,1 2 0,0 3-55,-2 4 1,5 4 0,-3 3 0,3 2 105,2 1 0,-1 5 1,1-3-1,0 1 17,-1 4 1,6-1-1,1 1 1,1-2 92,4 1 0,1 3 1,2-1 322,0-3-314,0 3 0,0-11 0,2 3 404,3-3-370,3-2 1,6 1 0,1-2-1,-1-2 36,0-2 1,1-4-1,1 3 1,1-1-75,3-4 0,-1-2 0,-3-1 0,3 0-90,5 0 1,-3 0 0,-2 0-1,-2 0-206,3 0 1,-3 0 0,6-1-1,-3-2-218,-2-2 1,-2-2 0,-2 4 0,1-3-65,-1-2 0,-4 5 0,-1-2-965,2 3 698,-4 2 0,6-5-771,-4 1 553,-2-1 895,-1 5 0,-6 6 0,0 2 0</inkml:trace>
  <inkml:trace contextRef="#ctx0" brushRef="#br0">17739 8791 8132,'-7'-8'498,"-1"-3"1498,-6 6-1289,6-6 1,3 5-467,10-4 1,3-1 0,6 6 0,2 2 18,4 1 1,-3 2-1,6-1 1,-1-3 11,0 0 1,2-1 0,3 5 0,-1 0-128,-2 0 1,-2 0 0,4 0-398,-2 0 193,-6 6 0,2-4 0,-7 4-199,-3 1 99,2-6 1,-10 12 0,3-3-119,-4 2 0,-12 4 1,-3 2-1,-4 1 29,-2-1 1,4-1 0,-5 1 0,2 1 193,-1-1 0,1-2 0,5-4 0,-1 0 39,1-3 1,4-6-1,2 4 1,0-2-159,0-1 219,5 1-87,-3-5 1,12 0 81,4 0-69,3-6 0,3 4 1,1-3 226,2 4-187,7 1 1,-8 0 0,6 1 0,1 3 40,2 0 0,2 8 1,-2-3-1,-1 4-24,-2 1 1,-5-2 0,3 0 0,-2 4 54,-8 0 1,1 2 0,-8 0 0,-2 2 84,-1 3 1,-4-6 0,-3 4 0,-4-2 41,-4 0 1,-6 2 0,0-3 0,-1 1 38,0-1 1,2-2-1,-6-2 408,-2 0-542,6 1 1,-7-2-1,4-2 1,-1-3 131,0-2 0,5-1 0,-3-5 1,-1-2-285,1-3 0,4-2 0,-3-8 1,2-1-583,0-3 0,5-2 0,6-4 0,1 2-2494,4 2 3112,2-4 0,1 9 0,0-5 0</inkml:trace>
  <inkml:trace contextRef="#ctx0" brushRef="#br0">21508 8748 9370,'10'0'2099,"-1"0"1,-4-2-1589,5-2 0,-7 0 0,2-5-317,-4-2 0,4-2 1,0-2-1,-2 1-187,-1 0 1,2-2 0,1-2-1,-2-3-111,-1-1 0,-2 3 0,-2-4 1,-1 3-142,-2 2 0,-6 4 0,0 2-331,-6 3 416,1 6 0,-12-2 0,4 10-45,-3 4 164,-2 4 1,1 8-1,-1 4 1,0 6-17,0 2 0,2 6 0,3-4 0,5 0 7,3 0 0,3-1 0,4-5 1,4-1 26,3 1 0,2-6 0,2-4 79,3-3 1,3-4 0,6-2 0,0-5 153,1-4 0,-6-1 1,1 0 171,1 0-253,2-6 0,6 3 1,0-7 55,-1-1-97,-2-2 1,-2-1-1,2 0-64,3-1-73,-3 1 0,5-2 0,-6-2 1,-1-1-83,0 1 1,1 2 0,-1 2-1,1 0 142,-1-1 1,-5 2 0,-1 2 0,0 3 190,0 2 181,-4-5-328,2 9 1,-6 2 0,0 11 0,0 7 53,0 6 1,0 3 0,0 2 0,0 1 10,0 4 1,0 3 0,0 6 300,0 0-272,0 0 1,-5 0 0,0-1 256,2-4-303,2 4 1,1-12 0,0 4-71,0-4-23,0-1 0,0-2 0,0-3 1,0-5-473,0-3 1,1-3-1141,4-3 0,-2-4 1602,7-6 0,-1-6 0,6-2 0</inkml:trace>
  <inkml:trace contextRef="#ctx0" brushRef="#br0">25551 8662 8010,'-2'-15'75,"-3"1"1,2 0-1,-5-1 593,2 1 1,-4 4 0,4 1-223,-2-3 0,-2 1 1,-4 0-1,0 3-122,-1 2 0,1 1 0,-1 5 0,1 0-153,0 0 1,-2 1-1,-4 4 1,-2 6-124,0 7 1,-4 0-1,5 6 1,1 3-104,-1 5 1,-3-2 0,6 4-1,4-2 92,3 1 0,6-2 0,-3 2 0,1-2 149,4-3 0,2 1 0,2 0 0,2-2 36,2-3 1,6 2 0,-1-7 255,3-2-309,1-1 1,1-3-1,1-2 1,1-3 31,2-1 0,2-2 0,-3-5 0,2 0-36,3 0 1,-4 0 0,5 0 0,2-2-168,1-3 0,-3 2 1,0-7-1,0-1-259,-2-2 1,4 4 0,-6-1 0,1 1-901,0 1 0,-2-4 0,-4 6-103,-1-2 1,-1 3 1263,-4-4 0,4 5 0,-5-2 0</inkml:trace>
  <inkml:trace contextRef="#ctx0" brushRef="#br0">21839 8806 8069,'0'-15'1251,"0"6"-755,0-1 0,2 2 1,1-3-30,2 1 1,6 7-271,-2-2-29,4 4 1,2 1 0,-1 0 81,0 0-166,7 0 0,-3 0 0,4 0 0,0 0-107,1 0 1,-1 0 0,4 0-1,-4 0-200,-1 0 0,3 0 1,-5 0-1,-1 0-1116,-2 0 1,-2 0-611,0 0 1949,-6 6 0,-1 2 0,-7 6 0</inkml:trace>
  <inkml:trace contextRef="#ctx0" brushRef="#br0">21868 9021 8325,'-8'-1'777,"3"-4"1,5 3 0,3-4-453,2 0 1,11 4 0,-2-3 0,4 4-104,3 1 0,-4 0 1,6 0-1,-1 0-132,0 0 1,-4 0-1,1 0-842,-3 0 520,5 0 1,-5 0 0,3 0-438,-3 0 0,-6 0 669,-1 0 0,1 0 0,4 0 0</inkml:trace>
  <inkml:trace contextRef="#ctx0" brushRef="#br0">22530 8676 8079,'-13'-6'256,"3"-4"1,-1-3 324,6-1 1,0 4-288,5 1 0,2 6 1,3-2-43,4 3 0,4 2 0,2 0-48,-1 0-46,7 0 0,-4 5 1,6 1 396,-2 2-424,4-4 1,-7 7-1,4-5 1,0 1-28,1-1 1,-4 4 0,3-4 0,-1 0-101,-3 1 1,-7 2 0,-3-2-203,-2 1 1,-2 1 0,-11 6-179,-7-1 1,-7 0 0,-8 1-1,0-1-13,1 1 1,-1-1 0,2 0-1,1 1 336,2-1 1,8-4 0,0-2 0,5 0-117,0 0 477,4-5-187,1 3 0,12-6 0,6 0 558,5 0-491,-1 0 0,7 0 0,-6 0 0,4 2 72,1 3 0,1-4 1,2 6-1,-2-3-87,-3 1 1,4 5 0,-4-4-1,-3 2-91,-1 3 1,-2 2 0,-1 2-1,-2-1-89,-1 0 0,-7 2 1,2 2-1,-5 1 14,-5-1 0,-3 3 1,-6-1-1,-1 1 90,1 0 1,-2-2 0,-1-5 0,-4 1 11,-2-1 0,4-1 0,-3-2 1,1-3 42,3-1 0,-2-3 0,0-4-384,3 0 168,1 0 1,2-1-1,1-4-88,3-5 1,-1-2-1,6-3 152,2 1 0,1-7 0,2-1 0</inkml:trace>
  <inkml:trace contextRef="#ctx0" brushRef="#br0">22889 8302 8212,'0'-14'207,"0"-1"0,0 1 589,0-1-517,0 1 0,5 4 0,1 2 1,2 2 109,4 3 0,0-4 1,3 3-1,-1 0-133,1 3 0,-1 1 0,0 0 1,1 0-91,-1 0 1,1 1 0,-1 4-171,0 5 0,-6 3 1,-3 1-1,-3 0-193,-2 1 0,0-1 0,0 1 0,-2 1 67,-3 3 1,2-3-1,-6 3 1,-1-1 12,2 1 0,-5-3 0,4 3 0,-3-3 104,3-2 1,-2 1-1,4-3 1,1 0 73,-1-3 0,3 1 345,4 4-216,0-6 0,6-1 0,4-7 25,2 0 1,3 0 0,-1 0 0,1-2-67,-1-3 0,5 4 0,0-6 1,-1 2-70,-2 1 0,-2-3 0,2 4-248,3-2 1,-3-1 0,4 3-606,-4-2 0,-2 0-1482,0 5 801,-6 0 1454,-1 0 0,-7 0 0,0 0 0</inkml:trace>
  <inkml:trace contextRef="#ctx0" brushRef="#br0">17883 10172 8163,'0'-14'-208,"0"0"195,0 6 1,0 0 1228,0 3-460,0 3 1,0-6 893,0 4-1229,0 2-747,0-4 1,0 12-402,0 4 1,0 2 0,0 3 0,0-1 726,0 0 0,6 7 0,2 2 0</inkml:trace>
  <inkml:trace contextRef="#ctx0" brushRef="#br0">17854 10590 8017,'-7'8'-214,"6"5"609,-4-4 1,3-1-112,2 2 0,0-1-631,0 6 0,0-1 1,0 2 346,0 3 0,7-3 0,1 5 0</inkml:trace>
  <inkml:trace contextRef="#ctx0" brushRef="#br0">17940 11151 9505,'-8'0'27,"2"0"1,6 1-916,0 4 0,5 3 888,-1 7 0,1-1 0,-5 0 0</inkml:trace>
  <inkml:trace contextRef="#ctx0" brushRef="#br0">17998 11712 8101,'-8'6'524,"0"-4"0,5 4 215,-2 1 1,-5-4 0,5 7-509,2 1 0,0-5 0,0 1-2819,-2-1 2588,0 2 0,5 6 0,0 1 0</inkml:trace>
  <inkml:trace contextRef="#ctx0" brushRef="#br0">17753 13093 8153,'0'10'1311,"0"-1"-752,0-5 1,2 2-342,3-6 1,-2 0-1,6-2-22,3-2 0,-4 0 0,1-5 96,2-2-285,-4-2 1,5-1-1,-2-2 1,3-4 3,1-4 1,-4-3-1,-1-3 1,3-4 34,0-4 0,1-4 0,-2-2 0,-3-4-76,-1-5 1,-2-8 0,-5-3 0,0 0-118,0 0 0,0-3 0,-2 3 0,-1 2-7,-2 3 1,-5 6-1,6 14 1,0 6 515,3 3-19,1 7-351,0 9 1,0 9 116,0 10-74,0-4 1,5 12 0,-1-3-102,0 3 43,-3 1 1,4 7-1,0 3 1,-2 3 71,-1 2 1,2 6-1,1 3 1,-2 4 36,-1 1 1,3 5-1,0 1 1,-2 3-14,-2 2 0,4 8 0,0 4 0,-2-1-38,-1-2 1,-2-4 0,0-2 0,0-1-61,0-3 0,0-10 0,0-9 1,0-5 1,0-5 0,0-4 63,0-5-33,0-7 5,0-2 1,0-17-1,0-3 1,0-2-9,0 0 1,0-4-1,0 0 1,0-3-25,0-2 0,0-2 0,0-2 0,0 0-2,0 0 0,1-4 0,3-1 0,2 2 32,2 2 0,-3 1 0,4-1 0,2-2 91,2-2 1,2 5-1,-1 5 1,2 0 170,3 2 0,-3 1 1,3 7-30,-3-1-185,-1 7 0,-1 2 0,1 6-38,-1 0-25,-6 0 1,3 2 0,-4 2 0,-1 6-81,0 3 0,4 1 0,-5 2 0,-2 2 54,-2 1 1,-1 0-1,0-3 1,0 2 12,0 1 1,0 0 0,0-5-1,0 1 16,0-1 1,-6 1 0,-2-1 0,-2 0-17,1 1 0,-2-1 1,-7-1-1,-1-2-11,1-1 0,2-6 0,0 4 0,-1-1 19,-2-4 0,-1 0 0,6 0-56,0 2 0,1-2 0,2-6-216,1-2 265,7-6-21,-3 3 0,6-1 194,0-1-5,0 7 1,0-5 9,0 3 1,1 4 28,4-4 1,3 8-1,5 3 1,-2 1 13,-2-1 1,1 5 0,4-1 0,1 3 3,-1 1 1,1 0 0,1 1 0,1-1-62,2 1 1,2 4 0,-2 2-1,4-1-63,-1 1 1,-1 3 0,-7-3 0,1 0-64,-1-1 1,0 4 0,1-4-71,-1-3 132,-6-1 0,3-1-181,-6-1-57,0-6 0,0 0-1857,0-3 479,-1-4 1533,-4 6 0,-6-14 0,-2-1 0</inkml:trace>
  <inkml:trace contextRef="#ctx0" brushRef="#br0">21091 12345 7945,'-14'0'166,"-1"-2"1,1-2 604,-1-6 0,3 2 0,2-1 0,4-1-161,-1 2 0,6-5 1,-4 4-1,5-3-180,5 3 1,3-2 0,6 6-1,0 0-61,1-1 1,6 4 0,1-3 0,2 4 23,0 1 0,-2 0 0,4 0 1,-4 0-208,-1 0 0,3 4 1,-5 1-1,-1 0-206,-2 1 0,-2-2 1,-1 5-449,-4 2 1,-2 2-1,-9 2-922,-3-1 1085,-3 0 1,-11 5 0,-1 2-669,-3 2 709,6-6 1,-9 6 0,7-6-79,1 2 241,2-6 1,2 0-216,-1-3 471,7-4 1,8 0 0,10-6-1,3 0 128,1 0 0,5 5 1,2 0-1,0 0-72,0 1 1,4 2-1,-2 5 1,1-2-119,0-1 1,-2 4-1,2 5 1,-5-1-118,-3-2 0,-8 0 1,-3 1-1,-3 3 66,-2-3 0,-2 4 0,-3-2 262,-4-1-273,-11-2 0,3-2 0,-6 1-97,3-1 91,-6-6 0,9 3 0,-6-6 0,1-2-245,-1-1 0,6-2 0,-2 0 0,1 0-772,-1 0 1,8-7 0,-2-2 0,5-4-643,5-1 1,1-7 1633,2-3 0,0-3 0,0-2 0</inkml:trace>
  <inkml:trace contextRef="#ctx0" brushRef="#br0">21479 11856 8245,'8'-19'0,"-3"0"2207,-3 1-1566,-2 8 0,0 26 0,0 13-118,0 3 1,5 2 0,-1-1 0,1 4-233,2 0 1,-6-2-1,4-6 1,-3-1-698,-2 1 0,4 0 1,1-2-1,-2-3-1768,-1-5 1,-2-3 2173,0-1 0,6-7 0,2-2 0</inkml:trace>
  <inkml:trace contextRef="#ctx0" brushRef="#br0">21767 11885 8616,'0'-15'298,"0"1"1,-6 6 0,-4 5-36,-3 6 1,-6 5-1,-2 6 1,1 2-285,-1 3 1,2 2 0,4 5 0,1-4-186,-1-1 0,7 3 0,4-5 327,2-1-29,2-2 1,0-2 0,0 0 0,2-1 118,2-3 1,4-2-1,7-5 1,-1 2 301,1-2 1,1-1 0,1-2 0,2 0-539,-1 0 0,-2-5 1,-2 0-1,1 0-773,-1-1 0,0 3 1,1-5-1,1 0 798,3 0 0,-3-2 0,5-4 0</inkml:trace>
  <inkml:trace contextRef="#ctx0" brushRef="#br0">21983 11985 7991,'0'-14'0,"1"4"0,3 1 1367,0-2-997,1 4 0,0-1 1,1 5-1,2-2-194,4 2 1,-4-3 0,1 1 0,2 2-918,2 1 1,2 2 0,-1 0 740,0 0 0,1 6 0,-1 2 0</inkml:trace>
  <inkml:trace contextRef="#ctx0" brushRef="#br0">22328 11784 10323,'5'-2'1711,"0"7"1,0 6-1471,1 4 1,-3 6 0,5 2 0,-1 5-230,-4 0 0,3 3 0,-1 1 0,0 3-1152,1 2 0,-4-5 0,3 1 1140,-4-2 0,6-3 0,1 1 0</inkml:trace>
  <inkml:trace contextRef="#ctx0" brushRef="#br0">25335 12331 7986,'-19'-19'0,"-2"1"0,0 5 414,1 7 1,-11 4 0,2 2 0,-1 2-71,0 3 1,1 4 0,0 9-1,2 3 20,3 1 0,5 0 0,8 4 446,1-2-558,7 6 0,-4 2 0,7 5 475,0-2-483,0-1 1,7-1-1,2 2 552,4 2-627,2-5 0,1-1 0,1-9 1,4-1 96,1-4 1,-3-1-1,4-1 1,-1-3-120,1-2 1,1-4-1,4-6 1,1 0-288,0 0 1,0 0 0,-1-1 0,3-4-882,2-5 1,-1-1 0,5-2 1020,-2-1 0,5 3 0,-3-10 0</inkml:trace>
  <inkml:trace contextRef="#ctx0" brushRef="#br0">17322 14475 8236,'0'-15'0,"0"1"0,0-1 466,0 1 0,0 0 0,0-1 608,0 1-664,0-1 0,0 1 0,-2 1-142,-3 4 0,-3 2 0,-8 7 0,-3 2-148,-5 3 1,-3 3 0,-2 8 0,0 3-24,1 5 0,0 1 1,4 1-1,5-4-295,3-1 1,3 3 0,4-5-1,4-1-185,3-2 0,4-3 0,3-2 0,6-2 258,7 3 0,-1 0 0,9 3 1,3-1 56,3 1 0,1-1 1,-4 2 250,0 3-98,-7-3 1,0 5-1,-6-5 279,-1 3-198,2-3 1,-15 5 0,3-5 0,-5 0 50,-5-2 1,-8 4-1,-8-9 1,1 3-246,-1-3 0,-3-2 1,3-7-1,0 0-543,0 0 1,2-7 0,5-4 570,0-7 0,-1-10 0,1-9 0</inkml:trace>
  <inkml:trace contextRef="#ctx0" brushRef="#br0">17509 14374 10212,'0'16'0,"1"1"508,4 3 0,-3 10 0,4 0 0,-1 4-336,0 1 0,6 5 0,-2-3 1,3 0-450,-3-4 1,2-2 0,-4-3 276,1 1 0,-5 0 0,3 0 0</inkml:trace>
  <inkml:trace contextRef="#ctx0" brushRef="#br0">17422 14633 8099,'2'-15'360,"3"1"0,-2 4 0,6 1 0,4-1 532,5 2 0,-1 0 1,7 5-1,2-2-1314,1 2 1,2 1 0,1 2 0,2 0-509,2 0 0,-2 0 1,-7 0-1,-2 0 414,-2 0 0,-2 0 1,-7 2 503,-2 3 0,-4 8 0,-6 6 0,-1 0 12,-4 2 0,2-4 0,-5 6 954,2-2-506,1 4 1,5-4-1,0 3 1,1-5 222,4-3 0,3-8 1,6-2-1,2-1-304,4 0 0,-4-2 0,4-8 0,0-4-55,-1-4 0,0-6 0,-5-2 0,-1 0-57,-3 1 0,-4-6 0,-6 4 1,0-2-154,0 0 1,-1 1 0,-4-2-1,-5 2 136,-3 3 1,-6 0 0,0 8-1988,1 2 1266,-4-3 0,6 12 0,-5-4-2046,0 3 1853,12 9 0,-9 2 1,12 9-1,0 1 676,-1-1 0,2 4 0,5 0 0</inkml:trace>
  <inkml:trace contextRef="#ctx0" brushRef="#br0">18084 14532 10882,'10'8'600,"-1"6"1,-4 7 0,3 10-392,-2 2-135,6 4 1,-4 11-1,6 2-717,0 1 334,-6 1 1,5 0-1,-3-4-1624,3-4 1397,-5-1 1,3-6 0,-6-5 535,-2-6 0,-2-5 0,-1-7 0</inkml:trace>
  <inkml:trace contextRef="#ctx0" brushRef="#br0">18156 14590 8360,'19'-20'0,"0"1"0,1 2 779,0 1 1,1 8-1,5 3 1336,-2 3-1642,-7 2 0,4 2 0,-8 3 619,-4 4-828,-2 4 1,-2 6-1,-1 2 1,-2 0-44,-5 0 0,-5 3 0,-7-4 1,1 1-492,0 0 1,-6 3 0,1-5-1,0-1-1019,-2-2 1,4-2 1288,-7 0 0,6-6 0,-3-1 0</inkml:trace>
  <inkml:trace contextRef="#ctx0" brushRef="#br0">19048 14647 8097,'0'-19'380,"0"0"0,0 4 1,0 6-1,0-2 2293,0-2-2040,0-2-487,0 7 0,5 4 0,1 8 0,1 8 104,-1 5 0,4 1 0,-6 6-75,0 1-157,4 3 0,-5 0 0,5 0 0,0-4-160,0-5 1,-3 1 0,2 0 0,0-3-151,-4-1 0,5-8 250,2-3 0,1-10 0,0-6 1,-3-7-42,-2-6 1,1-3 0,-4 0-1,2 2-16,-2 1 1,0 6 0,0-1 79,2 3 0,6 5 117,-1 6 0,1 8 0,0 15 1,-1 2-35,1 3 0,2-6 0,1 3 153,1-4-58,-7-2 1,4-1 0,-4-2-1,2-3 265,0-2 1,-6-3 0,4-7-439,-1-6 0,-2-4 0,-5-4 0,0-3-352,0-1 1,0-2 0,0-6 0,0-2-1073,0-2 0,0-6 1,0 0 1437,0-6 0,-7-5 0,-1-7 0</inkml:trace>
  <inkml:trace contextRef="#ctx0" brushRef="#br0">19422 14216 8183,'10'-15'261,"-1"1"0,-4 4 866,5 1-795,-1 5 0,1 0 1,-2 8 543,-2 6-621,5 9 0,-4 8 1,2 9 284,-4 0-437,3 9 0,-6 0 1,4 4-1,-1-1-17,0 0 0,1 0 0,-3-5 0,2-1-137,-2-4 1,1-4 0,-1-10 0,1-5-178,0-3 1,-1-10 143,2-6 0,-4-6 0,4-10 1,-2-3-150,2-5 1,-3-5 0,4-3 0,-1-1 62,0 1 1,1 6 0,-3 4 0,2-1 334,-2 1 1,5 4 112,2-1 0,-2 11 1,0 8-1,0 10-83,0 7 1,-3 1-1,3 6 1,0 1-143,0 3 1,1-1 0,4-2 0,-2-2-57,-1-2 1,-1-2-1,6-6 1,-1-2 24,0-2 1,1-5 0,-1 0 0,1-2-19,-1-2 0,-1-2 0,-2-2 0,-1-6 63,1-3 1,2-1 0,1-2 430,0-3-421,-6 3 1,4-10 0,-8 5-331,0-1 143,4-2 0,-7 0 0,4 2 0,-3 1 70,-2 3 1,-2 4 0,-3 4 16,-4 5 1,-4 4 0,-2 2 0,1 6-7,0 7 1,6 7 0,1 8 0,2-1 13,1 1 1,-1 0 0,5 0-1,0 0 45,0-1 1,5 0 0,1-4 0,2-4 17,3 1 1,7-10-1,1 2 1,-1-5-268,-2-5 1,3-1 0,1-4 0,1-3-143,0-4 1,-2-9-1,-4-1-1020,-1 2 1006,7 1 0,-10-4 1,2 1-1,-4 0 64,-1-2 1,-3 4 0,3-6-1,-1 1 503,-4-1 0,-2 6 0,-1-2 0,0 3 1910,0 1-1705,0 7 0,0 10 1,0 12-1,0 9-176,0 4 0,0 2 0,0-1 0,0 1-398,0 0 0,2 0 0,1-2 0,2-1-26,-2-3 0,0-10 1,0 2 330,2-3-49,0-5 1,-3-2 482,2-10-368,-2-10 1,6-2-1,-5-7-83,2-2-145,6-7 0,-8 1 0,7-5 0,0 2-168,-2 3 0,4 1 1,-2 3-1,3 1 170,1 3 0,5 4 1,1 11 254,-3 4 1,-1 5-1,-1 6 1,-3 9 115,-2 7 1,-4 5-1,-6 2 1,0 0-475,0 0 1,0-1 0,0 0-1,0-3-2552,0-1 2687,0-6 0,7 9 0,1-5 0</inkml:trace>
  <inkml:trace contextRef="#ctx0" brushRef="#br0">21335 14345 8521,'-12'-2'0,"1"-1"0,3-3 934,1-2 1,2 3-1,7-3-397,3 2 0,4-1 0,10 4 0,7-2-43,6 2 1,0 0 0,5 0-1,0-2-302,-1 2 1,-5 3 0,-1 3 0,-6 3-164,-3 2 0,-4 3 0,-7 7 0,-5 3-241,-4 1 0,-7 1 1,-4 2-1060,-2-1 956,-9 0 1,3 0 0,-4-1-878,1-3 789,2-1 0,6-4 0,2-1 21,1 1 0,7-1 0,0-1 452,6-4 0,5 4 1,8-5-1,2 2 175,1-1 0,6 1 0,-1 4 0,2 1 121,-2-1 1,-3 2 0,-7 2-1,-1 3-63,-3 1 0,-4-3 0,-6 3 0,-3-1 271,-7-3 0,-1-2 0,-13-2-116,-2 1-405,6-7 0,-8-2 0,6-6 0,-2 0-904,0 0 0,7-8 1,-3-5-1,6-6-2806,4-3 3657,-2-9 0,10-6 0,-4-6 0</inkml:trace>
  <inkml:trace contextRef="#ctx0" brushRef="#br0">21853 14029 8101,'2'-29'215,"3"0"0,-4 7 0,6 4 239,-1 7 0,-4 8 0,3 12 0,-4 10 60,-1 7 1,0 4 0,0 4 0,0 4-91,0 4 0,0 3 0,0-1 0,0 1-658,0-3 1,2-4 0,1 0-1,2-2-62,-2-1 1,3-11 295,-1 0 0,6-7 0,-3-2 0</inkml:trace>
  <inkml:trace contextRef="#ctx0" brushRef="#br0">22156 14057 8157,'-7'-8'322,"4"-3"1,-7 6-570,-1 2 90,-2 2 1,-1 1-1,0 1 1,-1 4-32,1 4 1,1 4-1,2 3 1,1 2 245,-1 1 1,5 0 0,1-4 0,3-1 508,2 0 1,0 2 0,0 2 15,0 1 1,7-1 0,2-9 0,4-2-139,1-1 0,6-4 0,-1 3 1,-2-4-559,-1-1 1,0 0 0,2 0-2421,1 0 1320,0 0 1213,-4 0 0,-1 0 0,0 0 0</inkml:trace>
  <inkml:trace contextRef="#ctx0" brushRef="#br0">22328 14244 8599,'0'-14'388,"0"0"0,2-1 1,3 2-1,4 2 14,4 2 0,1 4 1,1-3-1,1 1-833,3 4 1,-2 2-1,6-1 1,-2-1-2744,-4-2 3174,-1 0 0,5 5 0,1 0 0</inkml:trace>
  <inkml:trace contextRef="#ctx0" brushRef="#br0">22673 13885 8948,'0'-15'907,"0"9"1,0 6 0,0 9-427,0 9 1,0 4 0,0 9 0,0 2-771,0 6 0,0 2 0,0 2 1,0 1 288,0-1 0,0 6 0,0 3 0</inkml:trace>
  <inkml:trace contextRef="#ctx0" brushRef="#br0">23134 14374 8079,'-8'-15'-23,"3"1"0,-1 0 699,1-1 1,2 7-1,7 3 1,6 4-313,3 1 0,8 6 1,1 4-1,2 3-174,0 1 0,0 0 0,5 1-46,-1-1-105,-5 1 0,4-1 1,-3 0-1,2 1-34,-2-1 0,-4 1 0,-5-1 0,-2 0-24,-4 1 1,2-1-1,-6 0 144,-2 1 0,-3-1 0,-6 1 0,-8-1 53,-9 0 1,-1 1 0,-3-1-1,-3-1 48,-1-3 1,1 6-1,0-5 1,-1 0-216,2 2 1,-3 0 0,8 1 0,-1-1-221,1-4 1,3 2-1231,7-6-348,6 0-1091,1-5 2878,20 0 0,3 0 0,13 0 0</inkml:trace>
  <inkml:trace contextRef="#ctx0" brushRef="#br0">23940 14489 8410,'4'-24'833,"1"0"1,0 11 0,-4 0-323,4 5 0,-3 5 1,3 8-1,-4 6-266,-1 7 0,0-1 0,0 7 0,0 2-92,0 1 1,0 2 0,0-2 0,0-1 28,0-2 1,0-2-1,0 2 1,0-5-309,0-3 1,0-1-175,0-1 183,0 0 1,0-7-135,0-7 0,0-11 0,0-10-412,0-2 531,7-1 1,-1-4 0,5-1-1,-1 0-27,1 0 1,2 0-1,1 1 1,1-1 90,-1 0 0,0 2 0,1 3 1,-1 5 182,1 3 1,-1 6 0,0 2 0,1 2 300,-1 3 1,0 9 0,1 7 0,-2 6 26,-4 3 0,2 2 0,-6 5 1,-2 0-76,-1 0 0,-2-1 1,0 3-1,0-1-222,0-1 1,0 3-1,0-10-1172,0 1 780,0 4 1,0-6-1,0 3-2607,0-5 2853,0 3 0,0-6 0,0 5 0</inkml:trace>
  <inkml:trace contextRef="#ctx0" brushRef="#br0">19062 16014 8427,'-14'0'0,"0"-2"0,-1-1 235,1-2 329,-1-6 1,7 8 81,4-6 1,4 1 0,4-4 0,6 3-209,3-2 1,3 3 0,3 0 0,3 0-206,1 0 1,6 3 0,-2-3-1,5 1-90,0 4 1,0-3-1,0 1 1,1 2-337,-1 1 1,3 2 0,-1 2-1,-2 1-76,-2 2 0,-3 1 0,-1-3 0,-2 4-679,2 1 1,-6-5-904,-1 2 902,-3 3 0,-8-5 949,-3 7 0,-16-1 0,-5 6 0</inkml:trace>
  <inkml:trace contextRef="#ctx0" brushRef="#br0">19091 16158 8494,'-14'0'0,"1"-2"0,2-1-564,1-2 0,7-1 1270,-2 1 1,5 4 0,5-4 0,6 3-294,7 2 0,1-1 1,8-3-1,3 0-242,1 0 0,4 3 0,0 1 0,0-2-186,1-3 0,-3 4 1,-4-4-1,0 3-463,-1 2 0,0-4 0,-4-1 1,-5 2 477,-3 1 0,-2-4 0,1-2 0</inkml:trace>
  <inkml:trace contextRef="#ctx0" brushRef="#br0">19350 15712 8396,'0'-14'307,"2"6"1,4 3 28,8 3 0,2 2 0,8 0 1,2 2-11,1 3 0,7 1 0,-1 5 0,-1-1-140,-1 1 0,-7 2 0,-2 3 0,-1 1-122,-4 2 0,-1 1 0,-1-6 0,-2 0-1,-4 1 0,-1-1 0,-5 2-152,2 3 33,0-3 1,-5 5-1,0-6-233,0-1 220,-6 0 1,2 5 0,-5 1-142,-2-3 134,-2 6 1,-3-6-1,-2 7 1,-3 2-63,-1 1 0,-7 3 1,-7 4-1,-4 4-744,-5 4 882,-8 7 0,-5 3 0,26-24 0,-1 1 0</inkml:trace>
  <inkml:trace contextRef="#ctx0" brushRef="#br0">20530 15597 8117,'-8'-15'183,"-3"6"1,4 1 298,-1 1 1,3-2 0,-3 6-129,2 4 1,1 6 0,5 9 0,0 3-136,0 5 1,0 5-1,0 3 1,0 3-46,0 2 1,0 1 0,2 3 0,1-1-120,2-1 1,0-2 0,-5 3-1,1-2-50,4 2 0,-3-5 0,2-1 0,-2-6-9,-2-4 0,2 0 0,1-8-235,2-3 113,-1-8 0,-2 1-472,3-6 346,3 0 0,6-6 0,2-5 0,2-5-196,1-3 1,5-7 0,-5 2 0,-1-3 213,-2-2 0,-2 0 1,0 0-1,1 2 328,-1 3 0,-6-1 1,-1 7-1,-3 4 1528,1 3-1314,0 1 1,-5 8 0,0 7 0,0 6-256,0 4 0,0 4 0,0 2 0,0 1-165,0 4 1,0-4 0,0 0-237,0-1 308,0-2 0,2-3 1,1 2-60,2 1 89,6-6 0,-8-2 1,7-6-1,1-2 12,2-1 0,-4-2 0,1-2 0,-1-3 36,-1-4 1,0-4 0,-4-1 0,0-1 125,0 1 1,-3-2-1,-1-2 1,0-1-95,0 1 1,-5-2 0,-1 0 0,-2 3-210,-3 1 0,-2 2 0,0-1 0,2 1-20,1-1 0,1 3-553,-6 2 378,7 4 0,0 1-1084,4 0 929,2 0 0,-3 10 489,10 0 0,3 6 0,6-3 0</inkml:trace>
  <inkml:trace contextRef="#ctx0" brushRef="#br0">21091 15870 8117,'6'-14'0,"2"-1"1019,0 1 0,3 0 781,-6-1-1703,0 1 1,-10 7 0,-3 7-1,-3 8-279,-5 5 1,-1 6 0,2 2-496,1 2 506,-1 1 1,3 0 0,0 0-406,3 1 420,6-4 1,-9 4-1,8-5 1,0-3-108,3-1 0,1 3 1,1-1 222,4-5 1,-2-5 0,7-8 0,3 0 96,4 0 0,-1-7 0,4-2 1,-4-4 12,-2-1 1,0-1-1,1 1 1,-1-2-60,0-3 1,1 3 0,-2-5-1,-2 2 3,-2 0 0,-1-1 0,4 6 0,-4 0 176,-2-1 0,-1 6 0,-4 1 415,4 1 1,-3 1-396,3 1 1,-5 5-1,-4 0 1,0 8-33,0 5 1,3 3-1,1 1 1,0 4-46,0 2 0,1 1 0,3 4 0,0 1-23,0 0 1,2 4-1,0 3 1,1-1 71,-1 0 0,1 8 0,-4-3 0,2 0 94,-2 2 1,-2-6-1,-2 1 384,-4-2-463,-3-1 1,-5-5-1,0-2 1,1-3 177,-4-5 1,-2-3-1,2-2-314,-3 1-103,3-7 0,-11-2 1,3-4-1,-2 1-665,2 2 0,-3-2 0,3-8 0,-3-4 707,-2-4 0,-13-8 0,-2-1 0</inkml:trace>
  <inkml:trace contextRef="#ctx0" brushRef="#br0">21652 15784 8167,'-14'-10'180,"-1"1"0,6 4 0,1-5 863,1-1 1,2 3-734,5-1 1,4 4 0,4-3-1,6 1 26,2 4 0,6 0 0,2 0 1,4-2-40,0 2 1,-1 1 0,-1 4 0,-4 1-270,-1 2 0,-2 6 0,-4-1 0,-2 2-132,-4 3 0,-2-1 0,-7 2-675,0 3 589,-13 4 0,3 1 0,-11-2 0,2 0-187,0 1 0,-5-1 0,5 2 1,1-5-206,2-3 0,2-1 1,1-1 326,4 0 0,2-4 0,7 0 260,0 1 0,7-3 0,4 0 0,5 0 134,3 0 1,0 1 0,-3 4 0,2-2 104,1-1 1,-2 0 0,-5 4 0,-4 0 64,-2 1 0,-1-1 0,-5 1-159,0-1 0,-7 0 1,-2-1-475,-4-3 182,-1 2 1,-6-10 0,1 3-1,0-4-208,-2-1 0,5 0 1,-3 0-1,3-1 350,2-4 0,-1-3 0,1-6 0</inkml:trace>
  <inkml:trace contextRef="#ctx0" brushRef="#br0">21954 15381 8339,'2'-8'829,"1"5"-525,2 6 1,0 5 0,-4 8 0,2 3-48,2 5 1,1 3-1,-2 4 1,0 1-195,0 1 1,2 1 0,-1-5-998,-2-1 773,-1 1 0,2-5 1,1-1-633,-2-3 303,-1-7 490,-2 0 0,0-5 0,0 6 0</inkml:trace>
  <inkml:trace contextRef="#ctx0" brushRef="#br0">22156 15467 8262,'0'-14'0,"0"0"0,0-1 358,0 1 1,-2 6-546,-3 3 0,2 5 0,-7 5 0,-1 4-169,-2 4 1,4 3 0,-1 2 71,-1 1 255,-2 0 1,5-5 0,2 1 327,-1-1-271,6 1 1,-6-1 0,7 0 206,0 1 1,2-6 0,3-1-1,4-1-184,4-4 0,2-1 0,-1-2 1,0 0-128,1 0 0,4 0 1,0 0 75,-1 0 0,-2-7 0,-2-1 0</inkml:trace>
  <inkml:trace contextRef="#ctx0" brushRef="#br0">22227 15510 7939,'0'-14'-18,"0"5"0,2 1 281,3 1 0,-2 2 0,7 5-415,1 0 1,2 0-1,1 0-178,0 0 1,1 0 329,-1 0 0,1-6 0,-1-2 0</inkml:trace>
  <inkml:trace contextRef="#ctx0" brushRef="#br0">22429 15280 8138,'0'-14'929,"0"8"-512,0 6 0,0 6 0,0 10 0,0 3-162,0 5 0,1 3 1,3 2-1,0 0-539,0 0 1,-3 4-1,1 1 1,1-2-1501,2-2 1784,0-1 0,1 6 0,2 2 0</inkml:trace>
  <inkml:trace contextRef="#ctx0" brushRef="#br0">23163 15784 7902,'-8'-15'-1223,"1"6"1599,7-1 0,7 7 0,2-2 0,6 4-44,4 1 1,-2 6 0,6 2 0,-1 2-19,1-1 1,-4 1 0,3 4 0,0 1-123,1-1 1,-6-4 0,3-1 0,-4 2-46,-2 2 1,-4-5 0,-2-1-243,-2-1 84,5-4 1,-9 6-152,3-4 92,-4-2 0,-2 11 1,-4-4 60,-5 4 0,-4-2 1,-4 2-1,-3 3 50,-1 0 0,3 0 1,-4 0-1,1 2-84,0 1 0,3 0 0,-4-5 1,2 2-213,4 4 0,-2-4 1,3 1-1,3-4-974,0-3 1,5-2 1228,-2 1 0,7 4 0,-3-5 0</inkml:trace>
  <inkml:trace contextRef="#ctx0" brushRef="#br0">23983 15654 8020,'0'-14'-481,"0"0"1348,0-1 408,0 7-852,0 2 0,0 19 1,0 6-218,0 6 1,0 6 0,0 1-1,0 3-59,0 2 1,0-1 0,0 3 0,0-6-210,0-2 1,0-2 0,0-1 0,1 1 33,4 0 0,-3-7 0,2-3 0,-2-3-674,-2-1 217,6-7 310,-4-2-1,11-7-342,-4-4 363,4-3 0,-3-8 1,-1-2-271,3-1 293,0 0 0,1 3 0,-2-2 1,-1-1 11,1 2 0,0 1 0,1 1 423,-3 1 0,-4 1-49,4 3 1,-5 6 0,0 8 0,-2 6-78,-2 3 1,0 6 0,0 2-1,2 0-115,2-1 1,-2 4 0,4-5 0,-1-1-34,0-2 0,6-2 1,-3 1-1,2-2 100,-1-4 0,1-2 0,4-7 160,1 0 0,-6-2 0,-1-3 322,-1-4-514,4-4 1,-8-2 0,5-1 0,-1-1 29,-4-2 1,-2-1 0,-1 6 0,0 0-164,0-1 1,-1 3-1,-2 0 1,-4 4-322,-1 2 1,-1-4 0,-6 6 0,1 0-37,-1 3 1,6 2 0,-1 3 0,1 2 118,1 2 0,0 0 0,4 3 1,0-1 160,0 1 0,3-3 453,1 1-279,6 1 1,-3-2-1,5-2 410,-1 1-296,4-6 0,-3 6 0,6-7-31,1 0 0,-1-5 1,1 0-1,-1 0 7,0-1 0,-4 4 1,0-4-110,1 0 1,-3 2-21,1-5 52,1 6 0,-2-2 39,-3 10 0,-2-2 0,0 6 0,2 3 49,-2 0 1,-1 3 0,-1-1 263,4 1-264,-3 5 0,9-2 0,-5 8 333,2 4-388,-5-1 0,9 8 1,-6-6-1,0 5 142,1 0 1,-2-4-1,-5 2 1,0-4 139,0-1 1,-2-2 0,-3-1 0,-3-4-86,0-1 0,-5-2 1,4-6-1,-4-2-265,-1-1 1,-6-7 0,1 2 0,0-4-306,-2-1 1,4 0 0,-6-1 0,1-4-682,0-5 0,4-4 1,-1-4-1,3-2-2784,1-3 3731,7-1 0,-4-4 0,4-1 0</inkml:trace>
  <inkml:trace contextRef="#ctx0" brushRef="#br0">24673 15582 8106,'0'-14'551,"0"4"-105,0 1 0,0 7 0,0 2 0,0 8-167,0 5 0,0 8 0,0 3 1,0 3-142,0 2 1,0-2-1,0-1 1,0-2-174,0 1 1,2-4-1,1-2 1,2-3-153,-2-2 0,-1 1 117,-2-1 1,0-7 0,0-7 191,0-8 1,4-10 0,1-3-410,-2-1 175,5-2 1,-4-5 0,4 0 0,0 1-5,0-1 0,0 2 0,3 1 0,-2 2 204,3-2 1,0 6 0,3 2 166,-1 7 0,0 4 1,1 9 57,-1 3 1,-4 3 0,-2 8-1,0 1-15,0 3 0,-5 5 0,2-2 0,-4 1-454,-1 0 0,0-2 1,0 4-2024,0-2 1649,0-1 1,0 1 0,0 0 529,0 2 0,7-5 0,1 0 0</inkml:trace>
  <inkml:trace contextRef="#ctx0" brushRef="#br0">25436 15856 8131,'-8'-7'-528,"1"4"0,7-6 899,0-3 1,2 4 0,4 0 112,9 2 1,6 1 0,7 5 0,1 0-65,0 0 1,6 0 0,3 2 286,4 3-486,1-4 1,-5 10 0,-1-4-259,-2 1-185,-1-5 0,-7 10 0,-3-5-1210,-5 0 0,-4 5 1432,-6-4 0,-15 4 0,-10 1 0</inkml:trace>
  <inkml:trace contextRef="#ctx0" brushRef="#br0">25580 16014 8131,'-15'0'543,"2"-2"151,4-2 1,2 0-200,7-5-336,0 6 1,7-4 0,2 7 441,4 0-447,8 0 0,1-4 0,7-1 0,2 2-103,2 1 0,-3 2 0,4-2 0,-4-1-430,-1-2 1,-5 1-1,-1 4 1,-3 0 378,-2 0 0,4-7 0,1-1 0</inkml:trace>
  <inkml:trace contextRef="#ctx0" brushRef="#br0">25767 15539 8131,'9'-5'0,"1"1"0,-1-1-153,6 5 278,-1 0 0,2 6 1,3 4-1,5 4 352,4 5 0,0-1 0,1 6 0,0 2-171,0 1 0,-2 2 0,-3-1 0,-5 0 33,-3-5 0,-3 5 1,-4-4-1,-4 1-205,-3-1 1,-9 2 0,-4-7 0,-5 0-743,-3 2 0,-7 0 0,2 4 1,-3-2 607,-2-3 0,-6 6 0,-1-4 0</inkml:trace>
  <inkml:trace contextRef="#ctx0" brushRef="#br0">26932 15424 8096,'-6'-8'528,"4"-5"0,-4 13 1,6 2-1,1 11-230,4 9 1,-2 7-1,7 5 15,1 4-162,-5 3 0,6 3 1,-6 0-1,0 4 139,1 5 1,2-3-1,-4-2-894,-2-4 433,-1 0 0,-2-6 0,0-3 0,0-3-73,0-5 1,-2-9 0,-1-2 92,-2-5 1,-1-8 0,3 0 30,-2-6 0,0 0 0,5-7 0,0-2-5,0-6 1,0 0 0,0-4 0,0 0-47,0-1 0,0-1 1,0-4-1,0-1 106,0 0 0,0-1 1,0-2-1,0 0 195,0 4 1,7 0 0,2 5 632,4 1-559,1-5 1,5 11 0,2-2 889,2 7-866,1-2 1,0 12 0,-2-4-1,-1 3-38,-4 2 1,-2 7 0,-4 2 0,-3 4-133,-2 1 0,-1 2 1,-7 2-1,-4 1-385,-8-1 1,-1-1-1,-5 1 1,0 1-51,1-1 0,-5-2 0,5-2 0,0 0 103,-2 1 0,5-6 0,-3-1 1,3-1 205,2-4 0,-1 3 207,1-1-63,6 0 256,1-5-223,7 0 1,2 0-1,3 0 489,4 0-434,4 6 1,3-2 0,2 4 0,1 0 78,-2 0 0,4 0 0,-2 3 1,-1-2-197,-2 3 0,-2-1 0,1 0 0,-1-2-968,1 3 0,-3-4 921,-2 1 0,3 1 0,-5 4 0</inkml:trace>
  <inkml:trace contextRef="#ctx0" brushRef="#br0">27392 15813 7941,'-9'-5'-544,"-1"0"0,7-1 2034,-2 1-1063,4 3 1,2-4-1,4 6 1,5 0-94,2 0 1,4 0 0,2 0 0,3 0-199,1 0 1,-3 0 0,4 0-1,-3 0-148,-2 0 1,-2 0 0,-2 0-1135,1 0 1,-1 0 1145,1 0 0,-1 0 0,0 0 0</inkml:trace>
  <inkml:trace contextRef="#ctx0" brushRef="#br0">27680 15539 8118,'0'-14'230,"0"6"1,5 8 0,0 9 0,-2 6 257,-2 4 0,4 3 1,0 7-1,-2 2-416,-1 2 1,-1-2 0,3 2-1,0-3-324,0-1 0,-3 3 0,-1-1 0,0-4-330,0 0 1,2-5-1,1 1 582,2-2 0,0-2 0,-5-5 0</inkml:trace>
  <inkml:trace contextRef="#ctx0" brushRef="#br0">27896 15309 8134,'14'5'0,"1"1"0,-1 2 0,0 3 25,1 2 1,4 8-1,-1 5 1229,-6 6-969,3 4 1,-14 8 0,4-1-1,-3 1-202,-2 4 1,0-3-1,-2 3 1,-3-3-68,-4-2 1,-6 2 0,-4 0 0,-5-1-152,-3-2 1,-2-4 0,-1 2 0,-4-1-356,-4 1 1,-4-5-1,-1-2 1,0-4-102,0-5 0,5-3 0,1-8 591,2-4 0,1 4 0,5-5 0</inkml:trace>
  <inkml:trace contextRef="#ctx0" brushRef="#br0">26831 15208 8249,'-19'-19'0,"0"0"0,1 1 128,2 2 0,2 4 1,0 2-1,-1 7 224,1 6 1,-1 7-1,1 9 1,0 6-101,-1 7 0,2 7 1,2 7 422,2 2-529,5 6 0,-7-2 1,6 5-1,2 1 28,2-1 0,1 6 1,1 1-1,2-1-213,2 1 1,6-1 0,-1-7 0,4-2-13,6-1 1,-3-7-1,7 1 1,2-7-198,1-7 0,2-7 1,-1-6-1,1 0-1028,0-3 0,5-10 1276,-1 2 0,7-6 0,-3-3 0</inkml:trace>
  <inkml:trace contextRef="#ctx0" brushRef="#br0">28327 15698 7573,'-7'-10'52,"2"0"1,5 7 479,5-2 1,2 4-262,8 1 0,-2 6-147,-4 4 31,-2 3 1,-3-4 7,1 1-174,0-1 1,-10 1-1,-1-2-22,-2-2 1,3-1 0,-5-5 10,-1 0 0,3 0 0,0-1-161,2-4 0,1 2 1,5-7-1,0-1-38,0-2 1,0 3 0,0 1 135,0-2 45,0 4 40,0 1 0,7 12 0,0 2 0</inkml:trace>
  <inkml:trace contextRef="#ctx0" brushRef="#br0">28543 15295 8074,'0'-15'331,"0"1"-165,0 6 1,5 3 0,1 12-1,1 7 60,-1 8 0,1 7 0,-4 3 387,2 2-414,-1 6 0,-2-4 0,1 8 122,2-1-161,0 0 0,-5 5 0,0-2-82,0-4-103,0 1 1,0-8-1,0 3 1,0-6-44,0-6 1,5-5-1,1-8-59,2-4 0,-3-2-122,4-7 1,-1-7 0,4-2 0,-4-6 35,-2-4 0,4 1 0,-4-4 0,0 0 20,1-1 0,4-1 0,-3-3 0,2 2 114,-1 1 1,-4 1-1,5-1 1,-1 5 258,-1 3 0,-2 2 0,-4 1 113,3 3 0,-4 5-226,4 10-61,-3 3 1,-4 7 0,-1 1-1,-2 1-33,2 2 1,1 5-1,2-3 1,0 0-3,0 0 0,0 3 1,0-5-1,0-2-73,0-1 1,2-1 90,3-1 0,3-1 22,6-3 0,1-4 0,-1-8-55,0-2 0,1 0 0,-1-5 0,-1-2 30,-3-2 1,2-2 0,-4 1-1,2 0-6,0-1 0,-7 1 0,3-1 266,1 1-155,-6 0 1,6-2-1,-7-2-30,0-1-48,0 0 0,-7 9 0,-2 1-65,-4-3 0,-2 6 1,1 1-317,0 4 0,1 2 0,2 4 28,1 5 1,7 2 0,-2 3 145,3-1 1,7-4-1,2-2 1,-1 0 173,0 0 1,6-5-1,-3 3 399,4 1-297,-5-6 0,5 6 0,-4-7 0,4 0 73,2 0 0,-3-2 0,0-1 344,-3-2-332,1-6 0,2 8 0,0-5 0,-4 0 244,-2 0 1,-1 3-252,-5-5 1,-2 9-249,-3 1 1,-3 6 0,-4 9 0,0-1-94,3 0 1,4-1 0,-3-2 0,2-1-18,3 1 0,1-3 1,2 2 23,0 1 305,0-5-39,0 1 1,2-7 244,2 0-222,-2 0 1,11 1 0,-4 2 290,4 2-264,1 6 0,-4-3 0,0 8 0,-1 4 22,-1 4 0,3 4 1,-6 4-1,0 4 39,1 0 1,-4 3 0,3 4 0,-4-2-59,-1-2 1,-6 1 0,-4-5-1,-2-2-41,-3-2 1,1-1-1,-1-11 1,1-1-14,0-2 0,-1-3 0,1-4-197,0-4 1,-1-3-1,2-4 1,4-3-63,4-4 0,-1-4 0,1-3-248,2-3 370,1 3 1,2-10 0,0 5-1,0 1-238,0-1 0,5-5 0,1 4 0,2-2-116,3 0 0,2 5 0,2-4 1,-1 3-1148,0 2 1547,1-4 0,5-1 0,3-6 0</inkml:trace>
  <inkml:trace contextRef="#ctx0" brushRef="#br0">29119 15309 8074,'1'-14'-85,"4"-1"1,-2 1 0,7 0 264,1-1 0,-3 7 0,2 2 1,1 1 389,2 0 1,1 0 0,2 7 0,2 1-149,1 2 0,-2 6 0,-5-1-304,-3 3-89,1 1 0,-2 5 1,-3 0-1,-5-1-56,-5-2 1,-3 3 0,-7 0 0,1-1-221,0-2 1,-1-2-1,2 1 1,2-3-625,2-2 1,5 3 504,0-4 1,2 4 0,4 0 346,2-4 1,4-1-1,7-3 1,-1 3 85,1 0 0,-1 5 0,0-3 0,1 2 256,-1 3 0,1-1 0,-3 1 0,0-1 16,-3 0 0,-6-4 1,2 0-1,-3 1-172,-2 2 0,-7-4 0,-2 1-1255,-4 1 828,-1-5 1,-6 6-1,0-8 260,-3 0 0,6 3 0,-4 1 0</inkml:trace>
  <inkml:trace contextRef="#ctx0" brushRef="#br0">29824 15453 8185,'-13'-6'0,"3"-4"0,-1 2-487,6-2 391,1 7 1,5-3 795,4 6-552,3 0 1,11 5 0,2 1 0,0 2-13,-1 3 0,6-3 0,-4 2 0,1 1 49,-4 2 1,-1 1-1,-1 0 1,2 1 0,-1-1 0,-7 1-76,-1-1 0,-7 0 0,0-1 0,-6-2-100,-7-1 1,-4 0 0,-5 4 0,-5-1-115,-3-4 1,-2 4 0,0-3 0,0 3-76,1 1 1,-1 0 0,0 1 0,2-1-296,3 0 0,3 1 0,7-1 0,-1 1 474,1-1 0,6 0 0,1 1 0</inkml:trace>
  <inkml:trace contextRef="#ctx0" brushRef="#br0">30111 15841 8037,'0'10'79,"0"0"310,0-7 0,-1 8 0,-4-5 382,-5 2-685,-2 2 1,-4 3 0,-2-2 0,-3-1-212,-1 1 1,3 0 0,-4 0 0,3-1-658,2 1 0,4-3 782,4 1 0,-3 1 0,5 4 0</inkml:trace>
  <inkml:trace contextRef="#ctx0" brushRef="#br0">30385 15338 8025,'-13'1'402,"3"4"0,4 3 1,4 7-1,-1 1-89,-2 3 1,1-2 0,4 7 0,0 4-126,0 4 0,0-1 0,0 6 0,0 0-53,0 0 1,0-5-1,0 3 1,0-1-63,0-1 0,1-4 0,2-7 0,2-1-158,-2-3 1,-1-2-1,-2-2-552,0 0 1,2-6-87,2-3 0,0-3 0,5-4 197,2-3 0,1-3 0,-1-6 0,-2 0 414,3-1 0,-1-1 0,0-1 0,-1-4 134,1-2 1,0 4 0,0-3-1,-1 1 264,1 4 0,0 1 0,0 1 459,-1 1-448,-7 6 1,10-3 214,-4 6-343,-2 0 0,-1 11 0,-6 4 1,0 3 20,0 1 1,0 5-1,0 2 1,0 0-106,0 0 1,2 3-1,1-5 1,3-2-55,2-1 1,-3-3-1,3-2 1,0-3 98,0-1 0,2-2-4,4-5 1,-1-7 0,-3-2 0,-6-6-10,-2-4 1,-2 3 0,0-3-145,0 3 104,0 1 0,-5-4 1,-1 0-316,-2 2 160,-2 7 0,-4-1 0,1 4-803,3-1 367,-2 5 1,8-3-119,-5 6 0,6 1 502,-2 4 1,10 3 0,4 5 178,4-3 1,1-2 0,2-5 0,2 2 223,1-2 0,2-2 0,-3-1 1,1 0-16,-2 0 1,4-4 0,0-3 177,1-1-297,-4-1 1,3-4 0,-7 2-156,0 1 262,-6 7-438,5-10 112,-11 5 0,3 0 1,-10 3-1,-3 5 28,0 5 0,-3-2 0,4 7 0,1 1 21,-1 2 1,3 1 0,2 1 0,-1-1 106,-2 0 1,0 6 0,5 0-1,0 1 116,0 0 0,5 4 0,1-1 0,1 5-25,-1 5 0,4-2 0,-4 5 0,1-2-48,-1-3 1,4-2-1,-4-1 1,0 0 65,1-1 1,-2 0 0,-5-4 271,0-5-301,0-3 1,-7-2 0,-2-1 293,-4-4-332,-2-2 0,-4-7 1,-2 0-1,1 0-183,-1 0 1,-3-2-1,3-3 1,0-4-326,1-4 0,0-1 0,6-2 0,1-2-2069,4-1 2459,-4-7 0,11 4 0,-4-7 0</inkml:trace>
  <inkml:trace contextRef="#ctx0" brushRef="#br0">31176 15410 8131,'0'-15'499,"0"1"1,0 9 0,0 8 0,0 10-267,0 3 0,0 7 0,0 1 0,0 3-20,0 1 0,0-4 1,0 0-151,0 2-69,0-5 1,0 0 0,0-7 112,0 0-129,0 1 1,0-9-1,2-6 1,1-9-245,2-9 1,6 0-1,-3-4 1,1 0-128,1-1 1,0 1 0,4-4 0,-1 2 170,-4-1 0,4-1 0,-3 1 0,3 2 141,1 2 0,-4 7 0,-1 6 622,2 2-373,2 1 1,-3 5-1,-2 1 1,0 4 358,0 5 1,-5 4 0,2 4 616,-4 1-860,6 7 0,-6-4 0,4 7 0,-3-1 27,-2 1 0,0 0 0,0 0 1,0 0-580,0-1 0,1 1 0,2-2 0,2-1-667,-2-2 0,1-7 935,0 3 0,-2 2 0,4 0 0</inkml:trace>
  <inkml:trace contextRef="#ctx0" brushRef="#br0">25263 17223 8467,'-5'-15'0,"1"1"312,0 0 1,3 4 0,1 0-74,0-1 1,11 5-1,5-1 1,5 3 41,4-1 1,7 0-1,3 7 1,2 1-66,3 2 1,0 6 0,0-3 0,-3 1-363,-2 1 1,-3 0 0,-8 2 0,-5 0-1016,-3-3 0,-8 1 1161,-3 4 0,-10 0 0,-3 1 0</inkml:trace>
  <inkml:trace contextRef="#ctx0" brushRef="#br0">25306 17352 8940,'-8'-6'428,"2"4"1,14-4-1,5 6 1,6 0-244,3 0 1,7 0 0,5-2-306,-2-3 97,4 4 0,-5-10 0,2 6-1319,-2 2 916,-9-5 1,-1 6 0,-7-4 425,1-1 0,-1-7 0,0-9 0</inkml:trace>
  <inkml:trace contextRef="#ctx0" brushRef="#br0">25522 16877 7752,'0'-14'0,"2"1"272,2 4 0,4 2 0,7 9 0,1 3 178,3 4 1,3 4-1,7 3 1,2 3-44,2 5 1,-3-1 0,4 1 367,-4 1-653,-1-4 1,-5 4-1,-1-4-43,-3 2-72,-7 1 0,-2-2 0,-6-3 0,-3-1-165,-5 1 0,-7-1 0,-9 4 1,-4-1-412,1-4 0,-10 1 0,3-1 569,-1 3 0,-7 12 0,0-2 0</inkml:trace>
  <inkml:trace contextRef="#ctx0" brushRef="#br0">26313 17021 8035,'0'-27'0,"-1"2"0,-2 2 0,-2 2 281,2 4 1,1 1 242,2 1 1,2 7 0,1 5-361,2 6 1,-1 5 0,-2 7-1,1 1-227,2 3 1,0-1-1,-5 6 1,1-1 155,4 0 1,-3 4 0,3-3 0,-4 3-17,-1 2 0,0-5 0,0 0-156,0 2 85,0-6 0,0 7 0,0-4-185,0-1 12,0 5 0,0-11 0,0 4 1,0-3-740,0 2 0,0-3-999,0 4 1905,7-11 0,0-2 0,8-7 0</inkml:trace>
  <inkml:trace contextRef="#ctx0" brushRef="#br0">26615 17064 8721,'8'-19'0,"-3"0"253,-3 1 1,-4 9-1,-4 4 1,-7 5-278,-5 5 1,-7 3 0,1 8-1,-3 1-110,-2 3 1,2 4 0,1-5-1,4 0 161,1 2 1,-1-5 0,6 3 0,3-3 44,0-2 0,7 1 0,1-1 33,3 0 0,4-6 0,3-1 0,4-2 35,4-1 0,1 6 0,2-5 0,2-2-55,1-1 0,5-1 0,-3 2 0,0 2-468,0-2 0,-1-1 1,-2 0 382,1 2 0,7-2 0,-4 4 0</inkml:trace>
  <inkml:trace contextRef="#ctx0" brushRef="#br0">26731 17208 7882,'6'-12'349,"4"2"1,2-1 0,3 6 0,-1 2-247,0 1 1,1 2 0,1 0 0,1 0-557,3 0 1,-1 0 452,-5 0 0,7-6 0,1-2 0</inkml:trace>
  <inkml:trace contextRef="#ctx0" brushRef="#br0">27047 16978 8209,'0'10'-342,"0"-1"0,0 2 472,0 2 1,0 3 0,0 2 0,2 3 331,2 1 0,-2 7 0,4 4 0,-1-1-643,0-1 1,5-4 0,-6-2 0,1-1-560,2 2 740,-6-5 0,6 6 0,-7-5 0</inkml:trace>
  <inkml:trace contextRef="#ctx0" brushRef="#br0">27392 17093 8167,'-14'0'-771,"0"0"648,-1-6 0,9 4 0,7-1 1,11 5 323,5 2 0,9 6 0,-1-4 1,6 2-122,2 4 1,1-4 0,-5 1 0,-1 1-32,1-2 1,-6 5 0,-3-4 196,1 4-77,-11-5 1,2 5-7,-12-4 1,-8-2-1,-6-1 1,-8-1 220,-5 0 0,-2-1 0,-2-2 0,-1 1-300,-1 2 1,-2 6-1,3-3 1,0 2-347,5-1 0,-2 1 0,6 3 1,3-2-748,5-1 0,2-1 1009,9 6 0,12-1 0,8 0 0</inkml:trace>
  <inkml:trace contextRef="#ctx0" brushRef="#br0">27738 17309 8033,'14'0'466,"0"0"1,-2 2 71,-8 2 1,-5 4-1,-15 7 1,-2-1-253,-1 1 1,-7-1-1,2 0 1,-1 1-734,1-1 1,-3 1 0,4-1 446,1 0 0,-5 7 0,4 1 0</inkml:trace>
  <inkml:trace contextRef="#ctx0" brushRef="#br0">28615 17338 7658,'0'-10'21,"0"1"0,2-1 1,1-4 239,2-1 0,4 1 0,-2-1 0,1 1-45,3 0 1,2-5 0,1-2-199,1-2 45,-7-1 1,4-4 0,-4-1 0,2-2-118,0-2 0,-7-2 0,2-5 0,-4 1-177,-1-1 0,0 5 1,0 3-36,0 7 257,0 4 0,-1 13 0,-3 6 28,0 10 1,-6 8-1,5 13 1,2 1 85,1 4 0,2 1 0,0 5 0,0-3 92,0-2 1,0 0 0,0-3-1,0 2 13,0-2 1,5-3 0,0-4 0,0-2-200,1-3 1,1-1 0,4-6-213,-2-3 103,1-4 1,6-6-2,3 0 0,-3-6 0,3-4 0,-3-4-58,-1-5 1,-1 3 0,-1-3 0,-2 3 45,-1 1 1,-6-4-1,4 0 135,-1 1 1,-1 4 0,-3 3-1,2 1 1,0 8-25,-5 2 1,0 7-1,0 7 1,0 1-83,0-1 1,2 0 0,1 1 0,3 1 49,2 3 0,2-5 0,4 2 1,0-5-46,1 1 1,-1-6-1,2 0 40,3 1 1,-3-6 0,4 3 89,-4-8-73,-8-4 1,-2-1 0,-6-1 355,0-1-222,0-2 0,0-1 1,-2-2-1,-2-2-64,-6-1 0,-4 0 1,-4 3-1,-1-2-88,1-1 0,-3 0 0,2 5 0,2 1-152,1 3 0,1-1-38,1 6-714,6 0 942,8 12 0,14 1 0,9 6 0</inkml:trace>
  <inkml:trace contextRef="#ctx0" brushRef="#br0">29335 17093 8057,'4'-14'0,"1"-1"202,-2 1 1,-1 0 0,-2-1 58,0 1 1,-2 6 0,-2 3-172,-6 3 1,-3 2 0,-1 2-1,-1 3-240,1 4 0,0 4 0,-1 2 0,2 1 34,4 3 0,-2-3 0,6 5 0,2-2 28,1 0 0,4 0 0,1-4 69,2-1 0,6-6 1,-2-3-1,4-4 6,2-1 0,-1-1 0,2-4 0,2-5 22,1-2 1,0 0 0,-6 0 0,-2-4 2,-1 0 1,-2 4-1,3 3 88,-2-2 0,1 4 1,4 2 70,1 4 1,-6 7 0,1 5 0,-1 7 32,-1 6 1,4 5 0,-6 3 327,2 1-351,-5 1 0,4-1 0,-7 1 0,-2-2 128,-3-2 0,-3-2 0,-6-4 1,-1-5-124,1-3 0,-5-4 0,-2-2 0,-1-5-203,-4-4 0,4-1 0,-1 0 1,3 0-747,2 0 1,4-6 0,4-4 762,5-2 0,-3-3 0,0 1 0</inkml:trace>
  <inkml:trace contextRef="#ctx0" brushRef="#br0">29665 16964 7705,'10'-5'-371,"0"0"1,-6 2 0,4 8 697,-1 4 0,-2 4 1,-5 1-1,0 1 71,0-1 1,0 5 0,0 1 0,0-3-354,0-1 0,0-6 1,0-1-221,0 3 76,0-6 0,1-6 0,2-10 0,4-4-172,1-5 0,0 1 0,3-6-152,-1-1 343,-1-3 0,4 5 0,-2 0 1,-1 2 411,1 4 0,-3 2 1,2 6 18,1 4 1,0 5-1,-2 5 1,-2 4-198,-1 4 0,-3 8 0,5 1 0,-1 2-493,-4 0 0,-1 0 0,-2 3 339,0-3 0,-7 10 0,-1-4 0</inkml:trace>
  <inkml:trace contextRef="#ctx0" brushRef="#br0">28385 17611 8028,'-14'0'-463,"-1"0"1,6 0 630,-1 0 1,8 0 0,4 0 470,11 0 0,9 0 0,12 0 1,6 0-176,6 0 1,10 0-1,8-1 429,2-4-708,1 3 1,11-6 0,-37 6 0,0 1 0,1-1 0,0-1-61,1 1 0,1 1 1,1 0-1,1 0 0,-1 1 1,1-1-1,-1-1 0,-1 1-126,0-2 1,0 1-1,-1-1 1,-1 1-1,40 2 1,-6 0-227,-2 0 0,-2-6 0,0-4 0,-2-1-92,-3 1 0,-3-1 0,-8 5 1,-3-1-480,-5 1 0,-11 1 208,-9 5 1,-15 2-1,-16 1 1,-12 3-1079,-5 2 1668,-4-5 0,-11 10 0,-2-5 0</inkml:trace>
  <inkml:trace contextRef="#ctx0" brushRef="#br0">28788 17698 8297,'-15'-7'669,"3"4"0,1-5-482,1 2 0,7 7 0,-2 10 1,3 7 16,2 6 0,0 3 1,0 3-1,0 2-170,0 2 1,0 4 0,2-2 0,1-1-203,2 0 1,6-2 0,-3-5-1,2-3 100,-1-1 1,1-8 0,4-1 16,1-9 0,-1-4 0,-1-6-351,-4-5 287,11-1 1,-11-17 0,10 3-1,-3-3-131,-1-2 0,-6 5 1,1 2 246,1 1-37,-4 2 0,1 4 104,-4 1 0,-2 8 92,3 6 1,-4 11-1,-1 8 1,0-1-41,0-3 1,0 5-1,0-1 1,0-2-112,0-1 0,0-6 1,2-2-1,3-2-90,4-2 0,-1-3 0,2-1 1,3 0-94,4 0 0,-6-5 0,4-1-3,-2-2 139,-1 5 0,-2-10 1,-2 3 101,-2-2-22,-1-3 0,-5 6 58,0-1-32,0 0 1,-5 1 0,-1 1 0,-2 2-44,-3 2 1,-2-2-192,-1 1 0,4 0 1,2 7 5,2 3 1,1-2 93,5 7 0,1-6 1,4 4 91,5-1 0,-2 2 0,1-4 0,3-2 17,0-1 0,3-2 0,-1 0 0,1 0-103,-1 0 1,0 0 289,1 0-213,-1 0 1,-4 0 183,-1 0 0,-6 1 0,1 3 14,-8 0 0,3 8 0,-4-3 0,3 6-172,2 4 0,0-3 0,0 3 0,2-1 68,3 1 0,-2 3 0,7 7 0,-1-2-50,-1-3 0,3 3 0,-6-3 1,0 3 103,1 2 0,-4-5 0,3-1 0,-4-3 131,-1-2 1,-4 3-1,-3-4-102,-1-4-156,-1-5 0,-6-3 1,1 0-267,-1-2 132,-5-2 0,4-2 1,-5-2-1,0-4-19,-3-1 1,2-1 0,-1-6 0,3 1-335,2 0 1,2-1 0,3 1 0,2-1-1679,2 1 2127,5 0 0,-2-1 0,6 1 0</inkml:trace>
  <inkml:trace contextRef="#ctx0" brushRef="#br0">29565 17769 8053,'5'-9'0,"-1"-1"128,0-1 0,4 5 0,1-1 179,4 1 0,3 4 0,2-3 1,1 4-49,-2 1 0,-1 1 1,-1 3-1,-1 2-282,0 2 1,-6-3-1,-3 4 1,-3 3-64,-2 0 1,-7 3-1,-2-1 1,-6 1 40,-4-1 0,3 0 0,-3 1-215,3-1 168,2 1 0,-1-6 0,1 1-146,0 1 0,4-3 179,0 2 1,9-7-1,1 2 50,8-4 1,5-1-1,1 0 1,2 2 25,3 3 1,-1-2 0,4 5 0,-1 0 152,-4 0 0,-1 1 0,-1 6 0,-1-1 124,1 0 0,-7 1 0,-4-1 1,-2 1 87,-2-1 0,-6 0 1,-4 1-1,-4-1-107,-6 1 1,3-6 0,-7-1-399,-2-1 207,5-3 1,-6-2 0,3 1-1,-1 2 351,1-2-435,-3-1 0,4-9 0,-6-1 0</inkml:trace>
  <inkml:trace contextRef="#ctx0" brushRef="#br0">4517 17395 8253,'-14'-14'0,"1"0"5,3-1 0,-1 6 314,6-1 1,2 7-1,8-2 250,5 3 1,2 7-1,4 0 1,4 0-277,4 1 0,4-3 1,4 5-1,4 0-216,0 0 0,-2-4 0,4 2 0,2-1-472,2 0 1,-5 1 0,-4-3-1928,-3 2 1315,-1 6 1007,-6-3 0,-3 7 0,-5-1 0</inkml:trace>
  <inkml:trace contextRef="#ctx0" brushRef="#br0">4575 17568 8358,'-10'-5'396,"1"0"0,7-4-171,2 4 0,13 0 1,11 5-1,3 0-99,2 0 1,6 0-1,3 0 1,4 0-155,1 0 0,0 0 0,0 0 0,-1 0 28,-4 0 0,-3 0 0,-6 0 0</inkml:trace>
  <inkml:trace contextRef="#ctx0" brushRef="#br0">4848 17021 8057,'7'13'-399,"2"-3"1,4 2-1,3 0 1,3 4 1129,5 3 1,3 6 0,2-1 472,0 4-986,0 0 0,-2 1 0,-3 0-238,-5 0-52,-10-7 1,-2 5 0,-9-3-363,-3 3 362,-3-4 0,-12 4 0,-4-5 0,-2 1-222,2-4 1,3-3 293,7-2 0,-7 7 0,-1 1 0</inkml:trace>
  <inkml:trace contextRef="#ctx0" brushRef="#br0">5438 16964 8455,'2'-13'0,"2"3"152,6 6 0,1 8 0,0 8 0,-1 5 260,1 7 1,-3 10 0,0 4 0,-1 4-240,-4 1 0,3 2 0,-1 1 0,-2 2-199,-1-2 0,-2 4 0,0-4 0,0-4-29,0-7 0,0-6 1,-2-5-1,-1-5-999,-2-3 833,0-8 1,5-3 0,0-10 0,0-6-28,0-7 1,0-4-1,0-7 73,0 0 120,0 0 0,0-4 0,2-1 0,1 2 77,2 2 1,6-2 0,-1 1 0,2 6 222,3 2 1,4 0-1,2 5 1,1 4 128,4 2 1,3 9 0,3-2-1,0 5-74,-5 5 1,0-2 0,-8 7 0,-3 3-313,-5 4 1,-4-1 0,-7 5 0,-2-2-201,-3 0 1,-4 2-1,-9-3 1,-3 1 14,-1-1 1,3-7 0,-4-3-1,3-2-256,2-3 1,-3-1-1,2-2 591,1 0 130,2 0 0,7 0-114,-1 0 0,7-2 0,0-1 141,6-2 0,5 1 1,6 4-1,1 0-67,-1 0 1,1 1-1,-1 2 1,0 4-327,1 1 0,-1-3 0,1 4 0,-1 2-1428,0 2 1526,1 2 0,-1-1 0,0 0 0</inkml:trace>
  <inkml:trace contextRef="#ctx0" brushRef="#br0">6316 17064 8403,'-15'0'-32,"7"-6"1,3 4 1290,10-2-1004,-3 2 1,12 4 0,-1 1 0,6 2 15,4-2 1,1 5 0,4 0-1,-1 1-114,-3 1 1,4-5-1,-6 3 1,0 0 86,-2 0 1,0 0-1,0 3-24,-3-1 0,-2-1 1,-6 6-56,-4-1 1,-10-4 0,-6-1 0,-5 2-257,-3 2 0,-12 6 0,3 0-607,-3-1 558,-6-2 0,7 0 1,-3 2-1582,2 1 1083,9 0 0,1-9 0,8-1 638,4 2 0,-4 2 0,5 2 0</inkml:trace>
  <inkml:trace contextRef="#ctx0" brushRef="#br0">6632 17338 8403,'22'-15'0,"-2"3"1158,-4 2 0,-2-1-427,0 6 1,-6 2 705,-3 8-1126,-16 3 0,1 3 0,-10 2 0,-1 3-677,-3 0 1,2 0 0,-1 0 0,1 1-2060,-1 2 2425,-1 1 0,2 0 0,1 3 0</inkml:trace>
  <inkml:trace contextRef="#ctx0" brushRef="#br0">7423 16590 8168,'-4'-23'0,"-3"4"441,-1 3 0,3 3-135,-4 4 1,6 4 0,-2 11-175,3 9 1,2 10 0,2 10 0,1 2 148,2 3 0,4 2 0,-2 1 0,-1 0-90,1 0 0,4-1 0,-2-4 0,3-3-60,-3 0 1,4-6 0,-3 0 0,2-8-175,3-5 0,-1-8 0,2-3-281,3-4 258,-3-1 1,5-8-1,-5-6-492,3-9 390,-3-4 1,10 0 0,-7 2 0,-1 1 68,-2-2 0,-7 5 0,-1 0 1,0 4 123,0 2 184,-5-2 0,2 15 0,-8-1-228,-2 6 1,-5 5 0,6 7 0,1-1-5,1 0 1,2 1-1,0-1 95,0 1-82,0-1 0,0 0 310,0 1-301,6-1 0,-3 0 0,7 1 82,1-1-64,-4 1 1,5-3-1,-2 1-159,3 2 134,1-11 1,1 20 0,-1-9-15,0 1 1,-6 0 0,-3-2 0,-3 1 42,-2-1 0,-2 0 0,-3 1 1,-6-1-9,-6 0 1,-6 4 0,-7-2 0,-2-3-146,-2 0 0,2-1 0,7 1 0,1-2-341,-2-1 1,5-7 472,2 2 0,3-10 0,2-3 0</inkml:trace>
  <inkml:trace contextRef="#ctx0" brushRef="#br0">8028 16805 8471,'1'-14'163,"4"0"1,-2 6 0,5 4 0,-1 8 222,-4 5 1,-2 4 0,-1 3 0,0 2-92,0 1 0,0 0 0,0-5-598,0 1 208,0-1 0,0-4-86,0-1 65,0-5 1,2 2-1,1-8-57,2-2 1,5-4 0,-4-8 0,2-2-17,3-1 1,0 0-1,1 4 1,-3 1 251,2-1 0,2 7 0,2 4 152,-1 2 1,-5 2-1,-1 2 1,0 2-150,0 6 0,-4 8 0,2 2 0,-1 1-319,0 0 1,-1 0-1,-2-2 253,3 5 0,-4 3 0,6 2 0</inkml:trace>
  <inkml:trace contextRef="#ctx0" brushRef="#br0">7351 17410 8257,'-22'0'0,"3"0"-790,3 0 1505,8 0 1,11 0 0,15 0 0,12 0-311,10 0 1,6-5 0,14-1 803,2-2-899,3 4 1,7-7 0,2 5 0,1-1-226,2 1 0,1 1 0,-3 5 0,0 0-461,-4 0 1,-12 0 0,-13 0 0,-7 0-1851,-11 0 2226,-5 0 0,-9-6 0,0-2 0</inkml:trace>
  <inkml:trace contextRef="#ctx0" brushRef="#br0">7553 16906 8060,'-8'2'146,"3"3"0,3-2 0,4 6 36,3 3 1,3 0 0,6 3 104,1-1 0,-1-6 241,0-3-466,1-4 1,-7-7 0,-3-4 0,-4-2-137,-1-3 1,0 1-1,0 0 1,0-1-641,0 1 1,-1 4 713,-4 1 0,3 5 0,-4-2 0</inkml:trace>
  <inkml:trace contextRef="#ctx0" brushRef="#br0">7754 17539 8230,'0'15'-475,"0"4"1,0 2-1,0 1 968,0 4 0,0 1 0,0 2 0,0-1-136,0 1 0,5 0 0,1 0 0,2-2 55,4-3 0,-4 1-622,1-5 197,-6-1 0,10-6-181,-3-4 0,-2-3 0,0-7 46,-2-4 1,5-3-1,-1-6 1,3-1 13,1 1 1,1-2 0,-1-2-1,-1-1 207,-4 2 0,4 1 1,-5 1-1,2 2 499,-1 4 1,-4-2 30,5 6 1,-7 2-347,2 7 1,-4 4 0,-1 8-203,0 4-48,0 2 1,0 2 0,2 0-230,3 2 159,-4 1 0,6 3 0,-7 0 0,1 1 101,4-4 1,-3-3-1,2 0 1,-2-3 152,-2 0 0,-2-5 0,-2 1-151,-6-6 0,-3 1 0,-1-8 0,-1-1-388,1-1 0,0-2 0,-1 0 1,1-2 347,0-2 0,-1-4 0,1-7 0</inkml:trace>
  <inkml:trace contextRef="#ctx0" brushRef="#br0">8143 17769 7676,'13'-14'0,"-2"1"0,-3 2 0,0 3 228,0 2 1,-4 1 858,6 5 1,-7 1-670,2 4 0,-3-2 0,-2 7-70,0 1 1,-2 2 0,-1 1 95,-2 1 1,0-1-508,5 1-311,0-7-443,0-2 725,0-6 0,0-2 0,0-2 129,0-6 0,0-3 1,0-1-1,0-1 7,0 1 0,0 0 1,0-1-1,0 1-81,0 0 1,0-1 0,2 2 0,1 2-386,2 2 0,0 4 272,-5-5 0,6 7 197,4-2 0,-2-1 1,0-1 255,-2-1 1,5 4 46,-1-6 1,-4 5-163,-1-4-184,3 5 0,-6-4 0,4 5-129,0-2 0,-2 1 24,5 4 1,1 0 121,4 0 0,1 1 0,-1 2 41,0 2 1,-4 5 0,-2-4-1,0 1 6,0-1 1,-5 5 0,2-1 0,-4 3-40,-1 1 0,-1 0 0,-4 1 0,-3-1-190,0 1 1,-5-1-1,4 0 1,-2 1-280,1-1 0,-1-4 0,4-1-34,-1 2 0,5-3 188,-2 2 200,4 0 0,2-2 1,4-4-1,5 0 79,3 0 1,3-2 0,1 4 0,4 1 150,1 2 1,-4-1 0,1 2-1,-3 1 127,-2 2 1,-4 0-1,-2-2 1,-2-1 141,-2 1 0,-4 1 1,-5 1-1,-5-2-226,-3-1 0,-6 0 0,-2 2-1682,-1-2 968,4 3 1,-7-10 526,6 7 0,0-1 0,4 6 0</inkml:trace>
  <inkml:trace contextRef="#ctx0" brushRef="#br0">9063 17266 8059,'-14'0'-306,"0"-5"1094,-1 0 0,7-1 179,4 1-838,8 3 1,6-4 0,9 6 0,5-2 7,3-2 1,2 2 0,0-3-205,0 4 58,6-6 1,-6 6 0,1-4-238,-5 3-139,-1 2 1,-1 0-1,-4 0 385,-3 0 0,-2 0 0,1 0 0</inkml:trace>
  <inkml:trace contextRef="#ctx0" brushRef="#br0">9193 17050 8059,'-14'0'-99,"6"0"1,-4 2-1,8 2 1373,0 6-921,3 3 1,1 6 0,0 3-1,0 4-131,0 4 0,1 4 0,4-2 1,5 3-346,3 2 1,1-5 0,0 1 0,1-2-942,-1-2 0,1-2 1064,-1-3 0,7 3 0,1-5 0</inkml:trace>
  <inkml:trace contextRef="#ctx0" brushRef="#br0">9697 17021 8074,'14'0'296,"0"2"0,-1 3 251,-3 4 0,-4 6 1,-6 4-1,0 6-455,0 7 1,0 0-1,0 8 1,0 3-93,0 4 0,-6 7 0,-2-3 0</inkml:trace>
  <inkml:trace contextRef="#ctx0" brushRef="#br0">12042 17424 8410,'0'-19'0,"1"0"308,4 1 1,3 2 0,8 2 454,3-1-577,10 1 1,8 4 0,6 2 0,3 2 97,7 3 0,1 1 0,13 2 0,1 0-29,-3 0 0,-1 0 1,-6 0-1,-2 0-59,-4 0 1,1 0 0,-11 2 0,-9 1-596,-6 2 1,-14 0-1,0-4-536,-5 4 1,-5-3 0,-8 4 934,-4 0 0,-17-4 0,-4 4 0</inkml:trace>
  <inkml:trace contextRef="#ctx0" brushRef="#br0">12560 17352 8032,'-7'10'0,"-2"-1"0,-3 4-165,3 5 0,2 4 0,7 9 0,0 4 699,0 8 1,2 2 0,3 7 0,3 3-203,0 1 0,5 1 1,-4 1-1,4-2-359,1-4 0,-4-2 0,-2-8 0,-2-2-601,-3-2 0,1-8 0,-1 1 628,2-6 0,6-7 0,-3 3 0</inkml:trace>
  <inkml:trace contextRef="#ctx0" brushRef="#br0">13221 17424 9883,'-1'-14'0,"-4"-1"0,-5 3 481,-2 2 0,-3 10 0,1 11 1,-1 8-399,1 10 1,4 2 0,2 7-180,2 2 96,1 1 1,5 3 0,0-1 0,2 1-301,3 4 1,3-3 0,6 3-987,0-3 1016,1-2 1,-1-1 0,1-4-1,-1-3 270,0 0 0,7-4 0,1 4 0</inkml:trace>
  <inkml:trace contextRef="#ctx0" brushRef="#br0">13495 17611 8186,'0'15'2,"0"-1"0,0 0 0,0 2 0,0 5 295,0 8 0,0 1 0,0 7 0,0 0-215,0 0 0,0-4 0,0 2 1,0-3-244,0-5 0,0-7 1,1-3-171,4-6 0,-3-7 307,2-14 1,-2-1 0,-2-13 0,2-2 19,2-1 0,0-6 1,4-3-1,0 1-192,0 0 0,1 1 1,6 6-1,-1-1 77,0 0 0,1 7 0,-1 4 610,1 7-360,-7 5 0,4 6 0,-2 3 602,3 6-536,1 7 1,-4 13 0,-2 1 0,0 2 90,0 2 0,0 0 0,3-6 0,-3 1-270,-2 0 1,1-5-1,-4-2 1,2-1-586,-2-3 0,-2-2 0,-1-2 567,0 0 0,0-6 0,0-1 0</inkml:trace>
  <inkml:trace contextRef="#ctx0" brushRef="#br0">13926 17323 8264,'7'10'0,"4"0"212,6 1 0,1 2 1,4 3-1,1 3 229,-1 5 0,1 9 1,2 7-1,-1 5-109,2 3 1,-6 5-1,-2-5 1,-7-2-232,-6-1 1,-3 0-1,-4 1 1,-3 2-218,-4-2 0,-11-1 0,-5-2 0,-6 2-1308,-2 3 1,4-10 1423,5 1 0,7-7 0,-4-4 0</inkml:trace>
  <inkml:trace contextRef="#ctx0" brushRef="#br0">14516 17525 7952,'13'-2'0,"-2"-1"-477,-1-2 0,-1 0 1,7 5 1932,3 0-1014,-3 0 0,12 0 0,-3 0 1,6 2-182,2 3 0,2-2 0,-3 5 0,2 0-498,-2 0 0,-7-3 1,-2 3-1,-2 0 237,-4 0 0,-1 1 0,-2 6 0</inkml:trace>
  <inkml:trace contextRef="#ctx0" brushRef="#br0">14617 17769 8146,'6'-8'116,"5"4"329,7 2 0,0 2 1,6 0-1,3 0-372,5 0 1,1 0-1,9 2 1,3 1-74,-1 2 0,8-1 0,-1-4 0</inkml:trace>
  <inkml:trace contextRef="#ctx0" brushRef="#br0">15768 17453 8622,'-5'-19'0,"-1"0"0,-2 3 0,-4 3 380,0 3 0,-4 7 0,-4-2 1,-4 5-312,-3 5 1,-3 8-1,-2 8 1,-2 3 6,2 6 1,8-1 0,5 6 0,5 0 61,4 3 1,-1 4 0,6 1 429,2 0-372,1 0 0,9-4 1,4-2-1,5-1 83,3 1 0,7-6 0,-2-1 0,3-6-53,2-3 0,4-2 1,2-6-1,1-4-256,-1-4 0,5-3 0,-2-2 0,4 0-476,1 0 0,-5-7 1,-1-2-1,-2-4 506,-3-2 0,5-5 0,0-3 0</inkml:trace>
  <inkml:trace contextRef="#ctx0" brushRef="#br0">16257 17640 8166,'-8'-6'185,"2"4"0,6-3-185,0 10 0,6 3 0,2 6 0</inkml:trace>
  <inkml:trace contextRef="#ctx0" brushRef="#br0">16775 17208 8712,'-15'0'0,"1"-1"-25,0-4 0,1 5 0,3 0 0,4 10 301,0 7 1,4 10-1,-3 8 1,4 4 71,1 6 1,0 6 0,1 9 0,2 3-148,2-2 1,5-2 0,-5-3-101,-2-4-62,5-2 1,-7-13 0,4-5 21,-3-7-153,-2-4 36,0-7 145,0-6 0,0-3 1,-2-10-50,-3-4 0,4-5 0,-4-4 0,3-3-276,2-1 0,2-2 0,1-5 0,3-1-45,2-4 1,0 2 0,4-5 0,-3 1 83,2-1 0,1 5 1,0-2-1,1 5 326,3 5 1,2-1-1,-2 7 1,3 4 93,5 3 0,-2 8 0,1-1 0,-3 6 178,-2 3 1,-4 6 0,-4 0-224,-5 7-221,-4-2 0,-2 6 0,-4-3-546,-5 5 428,-9-3 0,-2 0 1,-4-7-625,1 1 645,6 5 0,-4-8 0,6 2 0,0-3-37,3-3 1,2 3 0,-3-6 244,-1-2 0,9 4 91,6-3 1,1 3-1,11-4 1,2 2 114,4-2 0,2 3 1,-2 1-1,3-1-61,1 1 0,-3 4 0,5-3 0,0 1-217,-1 1 1,2-2 0,-4 3 0,0-1-608,0 1 1,-2 0 0,-5 0 610,1-1 0,-7 6 0,-2 6 0</inkml:trace>
  <inkml:trace contextRef="#ctx0" brushRef="#br0">16674 18158 8310,'-14'0'527,"6"0"1,8 0 0,11 0 0,5 0-236,3 0 0,11 0 0,-1 0 0,3 0-14,3 0 0,-4 0 0,4 0 0,-3-2-532,-3-2 0,3 2 1,-10-3-1,0 4-667,-2 1 921,-11 0 0,-2 0 0,-7 0 0</inkml:trace>
  <inkml:trace contextRef="#ctx0" brushRef="#br0">16775 18287 8266,'-15'13'518,"1"-3"1,6-2-109,3-3-247,4-4 0,2 6 1,6-7-101,7 0-139,0 0 1,12 0 0,-5 0 75,1 0 0,2 0 0,5 0 0</inkml:trace>
  <inkml:trace contextRef="#ctx0" brushRef="#br0">17782 17626 8387,'-14'-5'1063,"-1"0"-686,7 0-206,8 5 0,10 0 0,9 0 1,5-1 139,3-4 0,7 3 0,1-3 0,2 2-105,3-2 1,0 4 0,-2-4 0,-5 3-591,-2 2 1,-4 0-1,-1 0 1,-4 2-655,-1 3 1038,-8-4 0,-7 19 0,-6-4 0</inkml:trace>
  <inkml:trace contextRef="#ctx0" brushRef="#br0">17782 17813 8387,'-14'-2'772,"-1"-3"177,7 4-747,2-6 1,17 12 0,5 0 0,6-2-261,9-1 0,-1-2 1,8 0-1,2 0-443,2 0 0,1 0 501,0 0 0,0 6 0,1 2 0</inkml:trace>
  <inkml:trace contextRef="#ctx0" brushRef="#br0">19235 17611 8180,'0'-14'0,"0"-1"0,0 1 389,0 0 0,0-1 0,0 1 0,0-1 43,0 1 0,5 0 1,0-1-149,-2 1-218,-2 0 1,-5-1-1,-3 2 1,-1 4-175,-3 4 1,-7 3-1,-2 6 1,-3 5 42,-2 10 1,-2 13 0,-2 7 0,2 4 63,3 5 0,3-2 0,6 7 0,3 0 103,2-2 0,4-2 0,6-5 1,0-3 39,0-3 0,6-2 0,5-9 0,5-5-96,3-7 1,2-3-1,-3-5 1,3-1-302,1 1 0,-3-4 1,3-6-1,1-4-437,-1-1 1,2-1 691,5-6 0,0 1 0,0-1 0</inkml:trace>
  <inkml:trace contextRef="#ctx0" brushRef="#br0">19552 17798 8756,'8'-6'0,"-2"-2"0,-1-2 736,-1 1 1,8 5-1756,-3 0 1,2 4 1018,-1 4 0,9 4 0,-3 7 0</inkml:trace>
  <inkml:trace contextRef="#ctx0" brushRef="#br0">20141 17208 8409,'-6'-14'-334,"3"6"1,-7 3 0,-1 5 281,-2 5 1,-1 9-1,-1 12 1,-1 7 773,-3 11 0,5 4 0,-2 8 200,5 1-804,8-3 1,-4 18 0,7 0 0,2 7-68,3 1 0,4-2 0,9-5-2656,1 4 2431,6-3 1,-2 1-1,6-13 1,-1-9-125,1-7 1,0-9 297,0-3 0,-1-9 0,1-4 0,0-5 0,0-5 0</inkml:trace>
  <inkml:trace contextRef="#ctx0" brushRef="#br0">20530 17453 8082,'-5'10'67,"0"-1"1031,0-6-26,5 4-799,7-7 1,1 0-1,5-2 1,-2-3 21,-2-4 0,1-4 0,4-3 0,1-2-129,-1-1 0,1-6 0,-1 1 1,-1-4-151,-4 0 1,-1-8 0,-5-2 0,2-3-416,-2-3 1,-3 1-1,-3 0 1,-3 0-103,-2 0 0,5 8 0,-4 6 213,1 8 1,-2 15 0,-5 12 255,4 16 1,1 7 0,4 10 431,0 0-283,-1 9 1,5-3-1,0 3 1,0-5 111,0-4 1,5 1-1,1-7 1,2-1-122,3-1 1,-3-9 0,2-3 0,1-3-124,2-1 1,1-7 0,0-4-133,1-2 0,-1-4 1,1-1-1,-1-3-94,0-2 1,-4 0-1,0-3 1,-1 1-93,-1-1 1,0 3-1,-5-2 128,2-1 100,0-2 1,0 4-1,0-1 19,-2-1 61,-2-2 1,-1 3 91,0 1-22,0-1-125,0 2 0,2 3 163,3 10 1,-4 3 0,4 7 37,-3-1 1,3 0 0,1-1 0,0-2 148,1-1 1,-1-7 0,-1 4 17,4-1 0,-1-4 0,2 1-144,1-6 1,-4-1 0,-3-5-98,-2-2 1,-2-2 0,0-2-92,0 1 1,-2 1 0,-1 2-484,-2 1 168,-6 7 0,10-5-184,-4 3 0,5 4 435,5-4 1,3 3 0,6 2 0,2 0 92,3 0 1,-3 0 0,5 0 0,-2 0 222,0 0 1,2 0 0,-3 0 353,1 0 1,0 0 129,-5 0 1,-7 2-692,-7 3 1,0-2-727,-5 7 551,-3-1 1,6 7 0,-2 2-23,2 1 1,2 2-1,2-4 1,1 4 127,2 2 0,4-4 0,-2 5 1,-1 0 150,0-2 1,-1 4 0,-5-7 0,0-2 242,0-1 0,-1-1 1,-4-2-1,-5-2-78,-3-2 1,-3-4 0,-1 3 0,-2-1-239,1-4 0,1-2 0,-3-1-592,-4 0 1,8 0 0,4-1 0,4-4 581,4-5 0,3-2 0,1-3 0</inkml:trace>
  <inkml:trace contextRef="#ctx0" brushRef="#br0">21278 17180 7784,'14'-13'0,"1"3"21,-1 5 0,-4 4 1,-2 2-1,0 4 464,0 5 1,-5-1 0,3 3-1,-1 2-266,0 2 1,0-8-1,-5 6-639,0-1 239,6-7 0,-4 7 300,2-3-144,-2-4 62,-2-6 1,0-8 0,0-6 0,2-1-29,2 1 0,0 0 0,4-1 0,0 1-115,0 0 1,-4 1 0,6 2 83,1 1 0,2 8-8,1 2 1,-6 8-1,-1 10 1,-2 1-261,-1-1 0,1 2 0,-5 1 0,-1 2 290,-4 2 0,-3 2 0,-7 2 0</inkml:trace>
  <inkml:trace contextRef="#ctx0" brushRef="#br0">20573 17856 8317,'-14'0'0,"-1"0"-200,1 0 0,9 0 0,10 0 562,12 0 0,11 0 0,5-2 0,6-1 187,2-2 1,2-1 0,0 3 0,1-2-207,-1 2 1,5-1 0,1 1 0,2-2-103,4 2 0,-4-3 0,0 1-570,-1 2 77,4-5 1,-9 5 0,3-7 0,-5 0-302,-5 2 0,-3 2 1,-7 4 552,-4-2 0,-4 2 0,-5-4 0</inkml:trace>
  <inkml:trace contextRef="#ctx0" brushRef="#br0">20846 17827 7702,'-12'2'0,"0"2"-256,3 6 0,4 3 0,-3 3 0,2 3 771,2 5 0,3 5 0,1 3 0,0 4-191,0 6 1,0-2 0,1 8 0,3-3-154,0-2 1,3-5 0,-4-3 0,3-4 57,2-9 1,-3-4 0,5-5-131,1-4 0,2-2 1,1-9-383,0-3 230,1-3 1,6-13-1,3-1 1,1-2-58,-1 0 1,2 0 0,-5-3-82,1 3 158,-4 3 1,1 7-1,-10-1 296,-4 1-291,-3 6 1,-2 8-1,-2 10 1,-1 2 37,-2 3 1,0 4 0,5 2 0,0 1 17,0 4 0,-4 1 1,-1 3-1,2 2-52,1 2 1,2-1 0,0-4 0,0 0 159,0 0 0,0-5 1,0-2-1,0-1 81,0-4 0,-2-5 0,-2-4 360,-6-2-401,-3 5 0,-1-9 1,-2 3-186,-3-4 0,3-1 1,-5-1-1,6-3-1301,1 0 850,0-8 1,1 4 459,3-6 0,-3-7 0,5-1 0</inkml:trace>
  <inkml:trace contextRef="#ctx0" brushRef="#br0">21364 18129 8122,'-5'-17'15,"1"2"0,-1 4 0,5-3 60,0-1 0,5 6 0,1 1 0,4 1 266,6 4 0,-2 1 0,5 2 0,-3 0-320,-1 0 0,-1 5 1,-1 2-1,-2 1-158,-1 3 0,-7 2 1,2 1-1,-4 0 92,-1 1 0,-5-1 0,1 1 0,-1-1-167,-2 0 0,6 1 1,-4-1 126,3 0 33,2 1 0,0-1-254,0 1 242,0-1 0,0-4 752,0-1-394,7 1 1,-6-1 82,4 1 1,-10-2 0,-4 3-360,-4-1 1,-1-7 0,1 3-1,2-1-454,1 0 1,0 0 435,-4-5 0,0 6 0,-1 2 0</inkml:trace>
  <inkml:trace contextRef="#ctx0" brushRef="#br0">21868 17755 8266,'6'-14'84,"2"6"0,3 1 0,2 7 656,3 0-496,8 0 0,-1 0 1,5 0 123,1 0-274,6 0 1,-3 0 0,7 2-513,1 3 337,-5-4 0,0 6 0,-6-7 0,-2 0 81,-3 0 0,3 0 0,-5 0 0</inkml:trace>
  <inkml:trace contextRef="#ctx0" brushRef="#br0">22141 17467 7894,'-6'-8'-214,"-4"4"0,-1 8 0,1 6 1,6 4 753,2 5 1,2 5-1,0 10 1,0 4-243,0 4 0,2 1 0,1 0 0,3 2-487,2 3 0,-5-8 0,2 3 0,-3-1-573,-2-1 0,0-6 1,0-4 761,0-6 0,-7-1 0,-1 5 0</inkml:trace>
  <inkml:trace contextRef="#ctx0" brushRef="#br0">22616 17597 7553,'-5'-15'0,"0"1"0,2 0 23,2-1 1,2 7-1,4 3 1,5 4 517,2 1 1,7 0 0,1 1-1,-3 4-160,-1 5 0,-1 7 0,-3 4-361,-2 2-78,3 1 1,-12 0-1,3 0-159,-8 1 252,3 2 0,-12 0 0,3-1 0,-2-4 22,-3-1 0,6 3 0,1-5 1,1-1 68,4-2 1,1-2-164,2 1 0,7-7 0,2-3 0,6-4-246,4-1 1,3-1 0,7-3 0,-2-2-384,-3-2 0,2 0 0,-7-3 666,-1 1 0,4 1 0,0-6 0</inkml:trace>
  <inkml:trace contextRef="#ctx0" brushRef="#br0">22947 17208 7511,'14'7'90,"1"2"0,-1 10 0,0 5 430,1 4 0,1 8 0,1 9 0,4 10-115,1 5 1,-2 9-1,0-3 1,-2 1-76,-5 0 1,-8-5-1,-2 4-405,-6-2 70,-5-2 1,-12-6 0,-2-3-1094,-5-5 851,1-4 1,-9 0 0,6-3 246,1-2 0,-8 2 0,0-4 0</inkml:trace>
  <inkml:trace contextRef="#ctx0" brushRef="#br0">23465 17885 8232,'-15'-20'181,"1"1"1,8 2-164,6 7 1,11-1-1,10 6 1,1 2 397,4 1 1,7 7 0,5 1 0,4 2-188,1 4 1,-4 0 0,-1 4 0,0 2-459,-1 1 0,-2 0 0,-8-4 0,-4-1 229,-9 0 0,1 7 0,-7 2 0</inkml:trace>
  <inkml:trace contextRef="#ctx0" brushRef="#br0">23537 18100 8232,'-15'-6'513,"1"-2"0,8 0 0,7 3-552,12 4 6,1 1 1,13 0 0,-3 1 0,4 2-112,0 2 0,6 5 144,0-5 0,5 6 0,-2-3 0</inkml:trace>
  <inkml:trace contextRef="#ctx0" brushRef="#br0">24083 18028 8232,'-14'-4'0,"0"-1"302,-1 2 0,-1 3 1,0 6-1,0 7-254,3 4 1,4 9-1,-2 0 1,3 6 159,1 6 0,3 2 1,5 1 19,4 3-108,3-4 0,8 8 0,1-8-50,3-2 6,5-13 1,-2 3 0,5-14 0,3-1 157,2-4 0,-2-2 0,4-10 0,0-5-94,3-7 1,2-9 0,0 0 0,-1-5-41,1-4 0,-4-2 1,1-5-1,-2 1-36,-3-1 1,-9 4 0,-7-3-1,-7 1-396,-2 1 0,-9-4 1,-9 4-1,-8 0-169,-10 3 1,-1 11 0,-9 3-115,-1 4 469,-1 8 1,-2 2-1,1 6 1,4 2-1253,4 2 1398,-3 4 0,7 13 0,-5 1 0</inkml:trace>
  <inkml:trace contextRef="#ctx0" brushRef="#br0">23925 18345 8180,'15'0'0,"-1"0"13,0 0 1,7-5 0,3 0 890,3 2-628,8 2 0,2-4 0,6 0 1,0 2-208,1 1 1,-3 2 0,-2 0 0,-6 0-1331,-3 0 1261,-1 0 0,6 0 0,2 0 0</inkml:trace>
  <inkml:trace contextRef="#ctx0" brushRef="#br0">24947 17985 8102,'-15'-14'0,"1"-1"0,4 3 0,1 2 927,-3 5-577,0 4 0,-1 9 0,2 6 533,1 8-704,0 6 0,3 2 0,0 4 0,2 4-83,1 4 1,-1-4-1,5 0 1,1 2-277,4 2 1,-2 6-1,7-2 1,-1-3-352,-1-3 1,5-6-1,-3 3 1,3-4 530,1-6 0,7 2 0,1-6 0</inkml:trace>
  <inkml:trace contextRef="#ctx0" brushRef="#br0">25162 18503 8185,'0'-14'1025,"0"-1"-472,0 1 0,0 0 0,2-1 0,1 1-295,2 0 1,6-1 0,-1-1 88,3-3-246,1 3 1,0-11 0,1 4 51,-1 1-163,-6-5 1,3 4-1,-6-4 1,-2 3-219,-1 5 0,-4 5 1,-3 3-50,-4 1 0,-4 7 0,0 1 1,4 9 55,4 7 1,-1 5-1,1 0 1,2 5 19,1 3 1,2 4 0,0 1 0,0 1 185,0-1 0,2 4 0,1-3 0,3-1 195,2-2 1,0-1 0,3 0 0,-1 0-22,1 0 0,2-1 0,1 1 1,1 0-48,-1 0 0,-1-5 1,-2-2-151,-1-1 27,-7 4 1,3-9-1,-6 4 101,0-4 0,-6-4 0,-4 0 0,-4-4 17,-5-2 1,1-1 0,-4-5 0,-1 0-183,1 0 1,3 0 0,-4-2 0,3-3-492,2-4 1,2 1-1,3-2 566,4-1 0,-4-8 0,5-4 0</inkml:trace>
  <inkml:trace contextRef="#ctx0" brushRef="#br0">25608 18187 8185,'-6'-8'1127,"4"-5"-275,-4 11-575,6 2 1,0 15-1,0 9 262,0 3-426,0 8 1,2-5 0,1 6 0,3-3-105,2 1 1,-5-1 0,4-4 0,-2-2-264,-1-3 1,1-3 9,-5-7 0,0-7 0,0-7 172,0-8 0,0-7 1,0-4-1,2-5 58,3-3 0,-4-2 0,6 1 0,-1-1 42,4 0 1,-2 0-1,1 0 1,2 1-163,2-1 1,1 6 0,1 4 296,-1 3 1,-6 2 0,5 6 0,-3 5 84,2 6 0,-2 7 0,-2 9 0,0 5-144,0 3 0,-5 2 0,2-2 1,-3-2-350,-2-1 1,0-1 0,0 2 0,0-2-693,0-2 0,0-2 937,0-5 0,6 7 0,2 1 0</inkml:trace>
  <inkml:trace contextRef="#ctx0" brushRef="#br0">26098 18028 8185,'14'0'0,"0"0"194,1 0 0,1 8 1,1 5-1,2 8 113,-1 6 0,-2 5 1,-2 13-1,1 4 199,-1 9 0,-6 0 1,-3 4-1,-5-1-301,-5 1 1,-4-3 0,-9 4 0,-3-6-1363,-1-4 1157,-9 3 0,-5-5 0,-7 7 0</inkml:trace>
  <inkml:trace contextRef="#ctx0" brushRef="#br0">24889 18273 8145,'0'-14'-396,"0"4"623,0 0 0,2 2 736,2-1-329,4-4-403,7 5 0,-6-1 1,-1-1-22,-1-1-64,4 4 0,-8-5 1,5 2 165,-1-3-226,4-1 1,-8-5 0,5-1-210,-2 3 1,-1-6 1,0 1 0,0-7 0,-2-1-90,-1-4 1,-2 4-1,0-4 1,0 4 211,0 1 0,-2 2 1,-3 3-3,-4 5 1,1 9-1,-2 5 13,-1 4 1,-2 9 0,0 6 327,4 9-228,-4-3 0,11 12 0,-4-3 338,-1 2-401,6 5 1,-6 1 0,7 5 181,0-4-158,0 4 1,0-10 0,0 4 0,0 1 74,0 0 1,0-5-1,0 1 1,0-2-49,0-2 0,0-5 1,0-2-1,2-1-250,3-4 0,-2-2 1,7-4-94,1-2 0,2-5 1,1 0-1,0-2-262,1-2 0,-4-2 1,2-2-460,3-6 1,1 2 963,-2-1 0,-1-1 0,0-4 0</inkml:trace>
  <inkml:trace contextRef="#ctx0" brushRef="#br0">25105 18201 8528,'-15'-6'73,"1"4"275,0-3 0,6 5 0,3 5 0,3 5-112,2 2 0,-4 3 0,-1 1 0,2 1-76,1 3 1,2 0-1,0-2 1,2 1-30,2-1 1,-2-7-1,4-1 36,1 1 0,1-5 0,6-1 308,0-3-407,1-2 1,-6-7-1,1-2 1,1-4 10,2-2 0,-3 1 1,-2-2-1,0-2-79,0-1 0,-5-2 0,2 4 1,-4-2-168,-1 1 0,0 2 0,-1 2 0,-4-1-525,-5 1 0,-3 1 1,-1 4 691,0 4 0,-1-3 0,1 0 0</inkml:trace>
  <inkml:trace contextRef="#ctx0" brushRef="#br0">25378 18028 8528,'0'-14'461,"0"4"1,-1 2-1,-3 0 258,0 0 0,-1 4 0,3-6-262,-3-1 0,4 3 1,-6 0-77,1 2-302,4-6 1,-9 9-1,5-5 1,-2 2-120,-3 3 0,-2 1 0,-2 2 1,1 2-127,0 2 0,-1 4 1,3 7-1,0 1-17,3 3 0,1-2 0,-2 6 1,5-2 115,4-4 1,1 4 0,0-2-1,1-1 89,4-2 1,3-2 249,7 1-193,-1-1 0,0-6 1,1-3-1,-1-4-16,0-1 0,-4-4 0,0-3 0,1-1-72,2-3 0,-4-2 0,1-1 0,-1-1 10,-1 1 1,4 0 0,-8-1-180,0 1 171,-3-1 0,-1 1 0,0 0-17,0-1 1,-1 7 60,-4 3 0,2 4 0,-5 2 0,1 4 54,4 5 0,-3 3 0,1 1 0,0 2 125,-1 3 1,4-1 0,-3 4 0,4 1-24,1-1 0,0 2 1,0 5-1,0 1 46,0 4 1,1-4-1,2 4-217,2-4 56,6 5 0,-9-4 1,4 2-1,-1-1-84,0 2 0,1-9 0,-2 4 1,0-2 61,0 0 1,-3 2-1,-1-2 1,0-1-83,0-2 0,0-5 0,0 3 0,0-1-101,0-3 1,0-2 0,-1-2 30,-4 1 0,-3-3 1,-5 0-1,2-4-26,1-2 1,1-1 0,-6-5-1,1 0-143,-1 0 1,1 0-1,0-2 334,-1-3-3,1-3 1,0-6 0,-1 0 0,2-2 45,4-4 1,-2 3 0,4-6 184,-1 3-303,5-6 0,-3 5 0,6-4 0,0 2 60,0 3 0,0-6 0,0 4 1,1-1 134,4 4 0,3 3 1,6 0-1,1-2 48,-1-1 0,1 2 1,-1 5-1,2 3-38,3-2 1,-3 4 0,3 1-1,-3 1-492,-1 0 0,1 1 0,1 4 0,2 0-1916,-1 0 1,-2 1 2208,-2 4 0,7 3 0,2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345" units="cm"/>
      <inkml:brushProperty name="height" value="0.05345" units="cm"/>
      <inkml:brushProperty name="color" value="#FF0000"/>
    </inkml:brush>
    <inkml:brush xml:id="br1">
      <inkml:brushProperty name="height" value="0.053" units="cm"/>
      <inkml:brushProperty name="color" value="#FF0000"/>
    </inkml:brush>
  </inkml:definitions>
  <inkml:trace contextRef="#ctx0" brushRef="#br0">16687 4928 11729,'1'7'2458,"4"-2"-1518,5-3-723,2-9 1,4 4 0,3-8 0,4-3 42,4-3 1,1-10 0,0 1-338,0-6-31,1-7 1,-7-3 0,-3-10 0,-4-5-190,-1-4 1,-6-9-1,-3-9 1,-4 1-10,-1 2 0,0 17 0,-1 9 0,-2 10 356,-2 12 0,-1 14 0,1 16 130,-4 10 1,-4 10 0,-1 10 0,0 2 111,0 2 0,1 7 0,2 5 0,3 1 38,2-1 0,1-1 1,5-4-1,0-1-106,0 1 1,2 2 0,3-3 0,4-4-49,4-2 1,7-11 0,2 3-392,0-1-125,5-13 0,-10 4 1,5-12-1,-2 0-310,-3 0 0,4-1 0,-2-5 0,-2 0 111,-1 0 539,-2-6 0,0-2 0,0-6 0</inkml:trace>
  <inkml:trace contextRef="#ctx0" brushRef="#br1">17266 4561 8266,'-2'-8'2558,"-3"3"0,2 3-3992,-6 2 1434,6 0 0,-4 7 0,7 1 0</inkml:trace>
  <inkml:trace contextRef="#ctx0" brushRef="#br1">17252 4786 17666,'14'7'138,"-2"1"1,-1 6 0,-1-2-810,1-2 1,-4 2 0,1-2 0,-1 2-2045,-4 2 0,3-4 2715,-1-1 0,6 1 0,-4 4 0</inkml:trace>
  <inkml:trace contextRef="#ctx0" brushRef="#br1">17534 4617 8316,'0'14'494,"0"0"1,-5 5 0,0 1 0,2 4 509,2 6 0,1-2 1,0 7-1,0-4-741,0-3 0,0 4 0,0-10-222,0-1 0,1-2 1,4-9 51,4-6 1,2-15 0,0-7 0,0-7-336,5-4 0,-2-1 0,5-1 0,-3-2-9,-2 2 1,2 1 0,-1 3-1,1 2 386,-4 2 0,-1 10 0,4 1 152,-1 4 1,-2 11 0,-2 9 0,-6 7 291,-2 3 1,3 2-1,-1 4 1,-1 0-821,-1 0 1,3 1-1,-1-3 1,1-2-1142,1-5 1382,-4 3 0,11-7 0,-6 6 0</inkml:trace>
  <inkml:trace contextRef="#ctx0" brushRef="#br1">18000 4871 8184,'0'-9'1402,"1"-1"-376,4-1 1,3-1 0,6-2 0,0 0-567,0-1 0,5 1 0,0 0 1,-2 0-320,-1 0 0,-2 0 1,-1 0-1,-4 0-21,-4-1 1,1 1 0,-3 2-157,-5 2 1,1 4 0,-9 6 0,0 2-138,-3 2 0,-1 4 0,0 8 0,0 1-60,-1 2 1,6 5 0,1-4 344,2 2-55,-5 1 0,9 1 0,-2-2 0,2-2 102,2-2 1,0-1 0,0 0 0,2 0 122,2-4 0,4 1 0,6-6 0,2 0-1139,3-4 0,-2-2 0,5-2 0,0 0-1393,0 0 0,-3-6 2250,4-4 0,1-2 0,4-2 0</inkml:trace>
  <inkml:trace contextRef="#ctx0" brushRef="#br1">18423 4702 8629,'8'-14'863,"-3"-1"1,-4 6 0,-1 0 342,0-2 0,-6 4 770,-3 3-1675,2 2 1,-4 4 0,5 1 0,0 3-429,0 2 0,1 6 1,5 5-1,0-2-305,0-1 0,6 3 1,4 0-1,2-1 117,2 3 1,0-4 0,1 5 0,-1 0 54,0 0 0,-2-5 0,-1 4 0,-3-3 1310,-2 1 0,-1 0 0,-5-5 0,0 0-140,0 0 1,-6-6-1,-5-3-1401,-6-4 297,-5-1 1,-2-1 0,1-4 0,-1-4-1055,2-4 0,2-1 0,6 0 1248,-1 0 0,8-7 0,0 0 0</inkml:trace>
  <inkml:trace contextRef="#ctx0" brushRef="#br1">19087 4490 8484,'5'-24'0,"-1"2"2009,-1 2 0,-3 3-209,-4 7-1511,2 4 1,-12 14 0,1 5-1,-4 5-299,0 4 0,1 2 0,1 6 0,-3 1-380,-1 2 1,2 0 0,6-5 0,3 0 186,2 1 0,0-6 0,3-1 195,-2-1 1,7-4-1,9-8 495,6-4 0,0-4 1,5-1-1,0-1-188,0-4 0,1-1 0,4-5 0,-2 2-213,-1-2 0,-7 3 1,3-2-1684,1-1 908,-5 5 0,4-2 689,-6 3 0,0-2 0,0-8 0</inkml:trace>
  <inkml:trace contextRef="#ctx0" brushRef="#br1">19143 4476 7984,'-9'-5'0,"-1"0"643,0 2 0,2 3 1,0 5-1,0 6 393,0 6 1,3 0 0,-2 9 0,0 2-646,4 3 1,0 7 0,0-4 0,-2 1-666,2-1 0,1 4 0,2-5 1,0-2-640,0-1 0,2-6 0,1-1 0,3-1-2977,2-5 3890,-5 2 0,10-17 0,-5 4 0</inkml:trace>
  <inkml:trace contextRef="#ctx0" brushRef="#br1">19553 4631 9178,'-13'-9'0,"4"-1"0,4-1 1034,3-1 0,4 2 1,3 3-434,4 0 1,8 3-1,4 4 1,1 0-283,3 0 0,-3 0 0,1 0 0,4 0-267,4 0 0,-1 0 0,2 0-1291,-7 0 1055,1 0 0,-4 0 0,7 0 0,-3 0-463,-2 0 1,-2 0 0,-5 0 0,2 0 646,-2 0 0,-1-7 0,-2-1 0</inkml:trace>
  <inkml:trace contextRef="#ctx0" brushRef="#br1">19948 4321 7946,'-5'-15'324,"1"1"1,-3 5 0,4-1 441,-2-1 0,2 5 0,8 1-272,4 4 0,6 1 0,2 1 0,3 3-235,2 0 1,-3 7-1,5 0 1,-1 5 81,-1 3 1,3 1 0,-4-3 0,-1 4-37,0 1 0,-1 0 0,-6 3 0,-4-2-440,-4 3 1,-4 0-1,-4 2 1,-6 1-275,-10-1 1,-12 0-1,-7 0 1,-4 1-430,-5-1 1,4 0-1,-1 0 838,5 1 0,1-1 0,-4 0 0</inkml:trace>
  <inkml:trace contextRef="#ctx0" brushRef="#br1">20569 4165 7926,'-8'-14'716,"4"0"1,2 5 236,2-1 1,2 7-1,2 0-341,6 6 0,2-1 0,4 4 0,3-1-109,4-1 0,4 6 0,3-4-23,3 2-389,-3-5 0,6 8 0,-5-6-94,2-2-24,-6 5 0,-2-5 1,-5 5-1,-1-1-43,-3 1 1,-1 2 0,-10 5 0,-2 3 104,-1 0 0,-2 12 0,0 0 0,-2 5 107,-3 4 1,-1 6-1,-5 4 0,2 1-173,-2 3 0,3 1 0,0-1 1,0-3-471,0-1 1,4-4-1,-4-7 1,2-3-724,2-1 0,-2-4 0,0 3 1224,-2-3 0,-1-2 0,-5 0 0</inkml:trace>
  <inkml:trace contextRef="#ctx0" brushRef="#br1">22447 4222 8008,'-14'-5'0,"0"-1"1602,0-2-174,6 5 227,-5-4-1242,12 7 1,-6 7 0,7 2 571,0 4-706,0 7 1,0 4 0,0 7-1,0 4 79,0 1 0,0-3 0,0 4 0,2 1-425,3-2 0,-4 3 0,4-6 0,-4-2-490,-1-1 0,0-8 0,0-3 1,0-3-129,0-2 0,0-5 0,-1-1 685,-4-2 0,-3-1 0,-6-5 0</inkml:trace>
  <inkml:trace contextRef="#ctx0" brushRef="#br1">22179 4561 8609,'-14'-15'0,"1"1"0,4 0 749,4 0 1,5 2 0,5 1-1,6 3-311,6 1 0,6 3 0,12 2 1,7-1-101,8-2 1,7-1 0,2 3 0,4-2-5,2 2 0,-7 1 0,0 2 0,-8 0-115,-6 0 1,-13 2 0,-17 3-290,-8 4 0,-6 4 0,-6 1 0,-9 2 8,-12 2 0,-1 3 1,-7 4-106,1-2 104,4 1 1,2-1 0,9-1 0,3-1-385,2-4 353,0-1 0,12-8 1,7-4-1,7-4-102,7-4 0,-3-6 0,4-7 0,-1-3-46,0-2 1,-2 4-1,-6-1 402,-1 4 0,-1 1 14,5 0 1,-4 6 0,-1 5-283,2 6 0,-3 0 1,1 6-507,2 2 0,2 0 1,1-1-1619,0-6 1697,0-2 0,0-2 1,0-2-856,1-2 1120,-8-4 0,6-8 0,-5-4 270,0-9-11,4 1 1,-10-17 0,4 1 0,-1-5 73,-1-4 1,3 3 0,-4 1-1,2 5 1202,-2 8 1,-2 9-325,-1 13 0,-1 36 1,-2 27-402,-2 4 1,0 2-1,5 2 1,0 1-347,0 3 1,0-5 0,0 2 0,0-8-688,0-6 1,2 0-1,1-11-2135,2-1 1816,5-9 0,-6-9 812,5-9 0,7-3 0,6-2 0</inkml:trace>
  <inkml:trace contextRef="#ctx0" brushRef="#br1">23209 4391 8268,'-14'-6'26,"0"4"0,0-2 0,0 4 155,0 4 0,0 4 1,-1 8-1,1 1-260,0 2 1,2 6 0,2-3 0,4 1 91,0 1 1,4-5-1,-1 3 908,6-2-672,-1-1 1,12-6 0,-2-2-1,6-4 282,-1 0 0,3-3 0,1-4 610,1 0-969,1 0 0,1-6 0,-2-2 1,0-1-191,0-1 1,-1 1 0,3-7 0,-4-1 29,1-2 1,-6-1 0,4 3 0,-3-4-182,-2-1 1,-6 5 0,-2-3 0,-1 1 161,0 0 0,-7 6 1,-9 9-1,-5 2 52,-2 2 1,-1 0 0,3 3-1,-1 5-69,-2 6 1,5 5-1,4 0-85,-1 4 64,5-2 0,0 4 0,6-5-163,0 2 127,0 2 1,0-1-1,1-1 1,4-1-709,5-4 0,2-1 0,4-2 789,3 0 0,3-6 0,6-2 0</inkml:trace>
  <inkml:trace contextRef="#ctx0" brushRef="#br1">23689 4391 8008,'-8'0'1043,"1"0"-494,2 0 0,3 6-19,-2 4-422,2 2-1,2 7 1,2 0 0,1 0 60,1 1 1,7-3 0,-1 7 0,1 0 256,-2-2 0,4 4 0,-4-4 0,2 0 289,-1-3 1,-3 1 0,-3-1-372,0-2 0,-5-2 0,-9-4 0,-2-4-77,-2 0 1,-7-3 0,-2-4-267,-4 0 0,-1 0 0,0 0 0</inkml:trace>
  <inkml:trace contextRef="#ctx0" brushRef="#br1">25482 4363 7991,'2'-14'397,"2"0"1,0 0-1,3-2 1,0-1 512,-4-2 0,-2 0 0,-1 5 1,0 0 145,0 0 0,-1-1 0,-4 1 0,-6 2-762,-6 2 0,0 4 0,-7 9 0,-1 5-279,-2 6 0,1 11 0,2 4-153,5 7 135,4 4 0,1 7 1,1 1-1,4-3 25,4-1 0,5-2 0,5 1 0,4-3 5,4-2 1,2-5-1,2-9 1,4-6-75,1-2 1,1-8 0,6-3-1,-3-5-671,-2-5 1,2-4 0,-2-10 0,1-3 717,-1 0 0,2-5 0,-4 5 0</inkml:trace>
  <inkml:trace contextRef="#ctx0" brushRef="#br1">25849 4476 7975,'0'-8'1728,"0"2"1,0 7-1729,0 4 0,0 9 0,0 8 0</inkml:trace>
  <inkml:trace contextRef="#ctx0" brushRef="#br1">25990 4673 8789,'5'-14'821,"0"0"0,4 5 1,-2 1-1,0 0-290,4 0 0,2-1 0,1-5 0,0 0-146,0 0 0,2-7 0,1-2-185,2-4-145,6-1 1,-9-8-1,3-7-367,-4-7 275,-1-5 1,-1-8 0,-2-1-1,-3 0-239,-2 3 0,-1 10 0,-5 9 4,0 8 0,-2 19 0,-3 15 232,-4 16 1,-2 11 0,0 6-1,2 4 143,-2 4 0,0 1 1,0 2-1,3 2-15,2 1 0,-4-5 0,4-4 0,0 1-13,-1 2 0,1-3 0,3-1 477,-2 3-334,1-6 1,5 1-1,2-9 44,2-2-335,6 2 0,-3-10 1,8 1-405,2-6 0,-2 0 1,3-6-2774,-3-2 2206,-2-8 0,1 1 1044,4-10 0,-3-4 0,4-10 0</inkml:trace>
  <inkml:trace contextRef="#ctx0" brushRef="#br1">26541 4363 8976,'8'-19'0,"-3"0"0,-2 4 0,0 2 1991,2 4 0,-2 5-605,-8 0-1161,-3 2 0,-11 2 0,0 2 0,2 2-199,2 6 0,0 2 0,1 4 0,0 1-271,0 2 1,5 2 0,1-4 0,2 2-349,2-2 1,3-1-1,1-2 261,0 0 0,1-5 0,4 1 366,5 1 0,2-4 0,2 3 0,0-1 165,0-1 0,1 5 0,-3-2 0,-1 4-35,-2 4 0,-1 6 1,3-1-1,-3 4-55,-2 5 1,-1-2 0,-5 5 0,0 1 105,0-1 0,-5-5 0,-2 2 381,-6-3-403,2-2 1,-11-6 0,5-5-1,-2-6 228,2-6 1,-4-4 0,3-1 0,0-1-64,3-4 1,0-4-1,1-10 1,2-5-233,2-2 0,4-2 0,6-1 0,0 1-370,0 0 1,2-5 0,2 0-1,6 2-246,2 1 0,2 3 1,2 2-1,1 1-244,2-1 1,6 3 0,-1 0 0,3 2 733,1 3 0,0 1 0,0 2 0</inkml:trace>
  <inkml:trace contextRef="#ctx0" brushRef="#br1">26880 4264 11733,'0'14'534,"0"0"1,0 2 0,0 3-379,0 4 1,-5 4 0,0 1-1,2 0-493,2 1 0,-1-1 0,-1-1-393,-2-4 531,1-2 1,4-12 48,0 0 0,0-12 0,1-3 813,4-10-455,-4-6 0,14-6 0,-3-2 1,5-1-157,1-2 0,2-5 0,0 5 0,2 2-217,3 1 0,-4 3 0,-2 6 0,-4 6 200,-1 9 1,1 5 0,-3 2-1,-2 4 74,-6 4 0,-2 10 0,-2 5 0,-2 4 85,-2 5 0,0-3 0,-3 4 0,0-1 110,4 0 1,2 0 0,1-5 0,0 0-377,0 1 0,0-3 0,1-1 1,2-3-1144,2-1 1,6-2 1214,-2-5 0,4 0 0,1 0 0</inkml:trace>
  <inkml:trace contextRef="#ctx0" brushRef="#br1">27473 4786 9916,'0'-14'88,"0"0"-88,0 0 0,-7 0 0,0 0 0</inkml:trace>
  <inkml:trace contextRef="#ctx0" brushRef="#br1">16390 7469 9600,'-9'-14'187,"0"0"1,5 0 0,0 0 311,2-1 1,2 6 0,2 1 0,4 2 442,8 3 0,3-3 0,10-1 1,4 1-462,4 0 0,-2-5 0,4 3 0,3-2-365,0 1 1,3 1-1,-2-3 1,-4 2-120,-4-2 1,-3 3 0,-3 0-1882,-4 2 1208,-2 1 1,-7 0 0,0-1-737,0-2 0,-5-1 0,-1-5-554,-2 0 1559,-1-7 1,-5 4 0,0-8-441,0-5 780,0 2 1,-5-8-1,-1 6 1,0 0 669,0 4 1,-5 8-28,1 4 1,-1 8 0,0 12-1,3 10 158,2 11 1,-5 7 0,2 10-1,-2 1-239,1 3 1,3 0-1,3-2 1,-2 1-210,-2-2 0,5-1 0,-2-2-180,4 1-36,1-7 0,0-2 0,1-5-635,4-1 328,3-6 1,6-3 0,0-10-966,0-4 1050,0-4 1,5-4 0,2-6-657,1-10 591,-5-6 1,10-8-1,-4-2 1,2 1-4,-1-1 0,-2 1 0,-5 4 0,2 0 341,-2 4 1,-1 7 144,-2 0 1,-6 17 0,-4 12 0,-2 10-57,-2 7 0,0 3 0,0 1 0,0 2 72,0-2 0,2-6 0,2-3-47,6-1 1,2-4 605,2-7-590,0-4 1,-6-17 0,-3-3 479,-3-2-572,-2-6 0,-2 5 0,-3-5 0,-4 1-167,-4 4 1,-1 1 0,0 2-1,0 0-585,0 0 1,6 0 592,3 0 0,4-7 0,1 0 0</inkml:trace>
  <inkml:trace contextRef="#ctx0" brushRef="#br1">17449 7102 8162,'8'-14'1288,"-2"0"1,-1 4 271,0 1-1195,-1 6 1,-2 3 0,1 11 404,2 6-681,0 5 1,-4 8 0,2 1-1,2 4-537,-2 1 1,-1 1 0,-2 4-1,0-2-655,0-1 0,0-2 0,0 2 1103,0-5 0,0 3 0,0 0 0</inkml:trace>
  <inkml:trace contextRef="#ctx0" brushRef="#br1">17393 7328 8230,'0'-14'68,"0"0"1,0 0 794,0-1-555,6 8 0,3-4 1,10 6 849,5 2-839,2-5 0,14 2 0,4-5 0,3 3 12,1 2 0,4-4 1,-5 5-1,-5 1-178,-7-3 1,-8 6 0,-15-2-244,-2 6 1,-6 9 0,-10 9 0,-8 1 6,-8 3 0,-3 2 0,0 2 1,3 1 19,1-2 1,3 4-1,5-10 1,2 0-129,2-4 0,5-2 321,0-2-118,8-6 1,4-3 0,8-10 347,3-4-208,-3-4 1,9-7 0,-7-2 105,0 0-168,-3-5 0,-1 12 0,-1-4 0,-2 3 147,-2 2 0,-4 4 0,5 3-755,1 0 0,-4 4-3,3 8 1,-2 3 0,3 4 0,-2-1-122,2-1 1,-3-7 0,1 2-1,2-4-156,2-1 1,1 0-1,-2-3 1,-1-5 797,-1-6 0,-5-10 0,2 1 0,0-4 0,-3-7 0,-4-4 0,0-9-409,0-5 365,0-3 0,2 5 0,1 5 825,2 5-222,6 6 0,-8 14 1,5 7 191,-2 11 1,-1 20 0,-5 13 0,0 7-286,0 6 1,-5 7 0,0 1-1,1 2-291,-3-3 1,6 3-1,-4-7 1,3-2-108,2-1 1,0-8 0,2-3 0,3-5-267,4-4 0,4-4 0,1-7-1700,0-4 1444,0-2 1,2-7 0,1-2-2207,2-3 2660,0-3 0,1-12 0,2-2 0</inkml:trace>
  <inkml:trace contextRef="#ctx0" brushRef="#br1">18790 7144 9465,'-7'2'1775,"2"3"1,3 6-1477,2 6 0,-4 0 1,-1 8-1,2 3-459,1 4 0,2 2 1,0-2-1,0 2-1747,0 2 0,5-4 1907,0 1 0,-1 3 0,-4 0 0</inkml:trace>
  <inkml:trace contextRef="#ctx0" brushRef="#br1">18649 7497 8514,'0'-14'335,"0"0"0,2-2 0,2-1 0,6-2 105,2 2 0,9 0 0,4 0 0,5-2 77,3 1 1,4 0-1,-4 2 1,-1 5-247,-3 3 1,-2 3 0,-3 7-1,-7 3-178,-6 4 0,0 8 0,-6 4 0,-2 1-136,-2 3 0,-1 0 0,-1 0 0,-2-3-328,-2-2 1,-1-1 0,2-5-2287,0 0 2657,-1-6 0,-1 5 0,-2-5 0</inkml:trace>
  <inkml:trace contextRef="#ctx0" brushRef="#br1">19044 7074 7984,'7'-8'94,"-4"2"0,6 6 241,2 0 1,-3 0 0,0 1-1,0 4-364,0 4 1,0 5 0,2 4-1,-2 1-320,-1-2 0,2 3 0,-3 1 1,1 1-309,-1 3 1,0 1-1,-3 4 657,2 3 170,0-3 1,-4 4 0,2-5 0,2-3 542,-2-2 0,0-1 0,0-7 0,4-5-175,1-3 1,-4-3 0,6-7 0,2-3-450,6-4 1,-1-10 0,5-3 0,-2-1-345,-3-1 0,4 2 0,-2-3 1,-2 3 40,-1 2 0,-7 2 1,-1 7 528,-2 2 1,-1 7-78,-5 2 0,0 2 0,0 7 230,0 2-266,0 2 1,0-4 0,0 1 449,0 1-336,0 1 1,6 2-1,2 0 69,0 1 1,4-8 0,-2 0-232,2-1 0,2-4 0,0 2 0,2-4-118,3-4 1,-3-4-1,3-8 1,-4-1-115,-1-2 1,-1-5 0,-2 4 0,-2-2-11,2-3 1,-4 5-1,-1 1 1,-2 3-18,1 2 0,-2 1 75,-7 4 1,-3 4 0,-4 10 281,2 4-187,6 10 0,-3-3 0,6 4 0,0-1-502,0 0 1,1 4 0,4-2 0,4 1 436,4 3 0,7 2 0,2 1 0</inkml:trace>
  <inkml:trace contextRef="#ctx0" brushRef="#br1">16842 8641 8030,'-8'0'2660,"26"0"1,18-2-2172,14-2 1,11-6 0,16-7 0,-35 8 0,1-1-197,3 2 1,0-1-1,0-1 1,-1 0-1,-1 0 1,0 1-1777,-3 0 1,0 0 1361,29 0 0,-20-2 0,-14 6-1451,-9 2 270,-13 2 0,-3 2 1,-8 2 1398,-4 2 0,-12 6 0,-9-3 0</inkml:trace>
  <inkml:trace contextRef="#ctx0" brushRef="#br1">17463 8599 9067,'-9'14'0,"1"0"0,0 2 0,0 2 604,-3 6 0,4 9 1,-3 4-1,-1 6 92,-1 4 1,-3 5 0,1 7 0,2 2-216,2-1 1,-1-2 0,7-3-1008,1-3 114,1-4 0,2-8 1,0-6-1,2-7-662,2-5 1,4-10-1,8-7 1074,3-3 0,-4-2 0,6 0 0</inkml:trace>
  <inkml:trace contextRef="#ctx0" brushRef="#br1">17887 8683 7941,'-14'2'0,"0"1"0,-1 5 1319,1 4-879,0 6 0,0 11 0,0 4 486,0 5-679,0 9 1,6-1 0,3 5-1,4 1 41,1-2 0,11-3 0,3-9 0,3-5-364,3-3 0,1-4 0,4-2 0,-3-7-816,-2-6 1,4 0 0,-4-6 891,2-2 0,2-1 0,4-2 0</inkml:trace>
  <inkml:trace contextRef="#ctx0" brushRef="#br1">18197 8867 8391,'-14'9'0,"0"1"0,2 1 0,1 3 741,1 5 1,6 3 0,-4 6 0,0 0-227,0 0 0,5 1 0,-2-1 1,4-2-124,1-2 1,0-4-362,0-6 0,1-6 0,2-6-48,2-10 1,4-3-1,-2-12 1,1-3-427,3 0 1,3-7 0,3 0 0,2 1-134,-2 3 0,3 2 1,-1 3 477,-2 6 152,5 2 0,-6 2 0,3 1 0,-3 4 277,-2 4 1,0 10 0,0 6 0,-1 6-11,-4 7 1,-3 2 0,-6 3 0,0-1-571,0 0 0,0 0 1,0-1-1,0-4-972,0-4 1221,-6-3 0,-2 4 0,-6 2 0</inkml:trace>
  <inkml:trace contextRef="#ctx0" brushRef="#br1">18663 8570 7886,'29'0'0,"-3"0"634,-2 0 1,1 7-1,-5 2 1,1 5 224,-1 5 0,-1 9 1,-7 10-1,-2 3-473,-5 1 1,-4 7-1,-1 2 1,-1 6-330,-4 4 1,-3-8 0,-6 2 0,0-3-621,0-2 0,-2-4 0,-1-1 1,-1-5-1523,6-8 0,-1-3 2085,9-6 0,-7 4 0,3-5 0</inkml:trace>
  <inkml:trace contextRef="#ctx0" brushRef="#br1">19355 8853 7886,'24'-10'0,"-2"1"547,-2-2 0,0 3 0,-2 0 1,0 2 811,0 3 0,-1 1 0,0 2-948,2 0-391,0-6 0,-5 4 0,0-2-609,0 2-121,0 2 0,0 2 710,1 2 0,-8 11 0,0 6 0</inkml:trace>
  <inkml:trace contextRef="#ctx0" brushRef="#br1">19313 9149 15445,'14'-6'320,"6"4"0,-3-9 1,7 5-1,1 0-399,2 0 1,3-4 0,-1 5 0,1 2-2978,-3 2 3056,-8 1 0,1-7 0,-6 0 0</inkml:trace>
  <inkml:trace contextRef="#ctx0" brushRef="#br1">20357 9036 8023,'13'-20'0,"-2"-2"1231,-2 0 0,-4 2 433,5 5 0,-7 9-1476,1 6 0,3 11 0,-3 10 0,-1 2-168,-1 7 1,-2-2 0,0 7-306,0-1 246,-6 2 0,3 2 0,-5 0-270,2 1 201,-5-5 0,7 1 0,-5-7 0,0 0 151,1 0 0,-5-6 216,4-3 0,2-11 0,3-9-88,2-12 1,2-9-1,2-9 1,2-4-121,6-1 0,2-2 0,3-6 0,-1-1-119,0-2 1,5-2 0,1 4-1,2-1 154,3 6 1,2-3-1,3 7 1,1 0 319,2 3 1,0 10-1,-7 5 247,-2 7-505,-4 5 0,-5 6 0,-3 2 0,-3 4-215,-4 8 0,-3 2 0,-2 7 0,0 4 2,0 4 1,-5-1-1,0 5 1,1-2 25,-3-1 0,6 3 0,-4-5 0,4 0 107,1-4 0,0-2 0,1 1 0,2-3 200,2-2 1,6-1 0,-2-6-698,4-4 0,1 2 1,0-6-221,0-2 1,-4-2 0,-1-1 0,2 0-2969,2 0 3617,1-6 0,0-2 0,0-6 0</inkml:trace>
  <inkml:trace contextRef="#ctx0" brushRef="#br1">21261 9107 8059,'8'-6'3158,"4"4"-2985,-4-4 0,0 12 150,-3 3 1,-4 4-1,-1 1 48,0 0 1,-1-4-455,-4-1 1,-3-6-743,-6 2 0,5-5 825,-1-5 0,1-3 0,-5-6 0</inkml:trace>
  <inkml:trace contextRef="#ctx0" brushRef="#br1">22122 8316 8107,'0'-34'180,"0"5"1,0 7-1,-1 10 671,-4 3 1,-5 4 0,-7 11 0,-3 10-427,-2 10 0,-2 11 0,-5 11 0,-3 9-318,-1 7 1,16-27 0,1 1-1,2 2 1,2 0 0,-1 2-1,2 1-17,1 1 0,1 1 0,1 6 0,1 0 0,0 3 0,1 1 0,1-3 0,1 1-72,0-2 0,3 0 0,2-2 0,3-1 0,0 0 0,1 0-18,1-1 1,1 0 20,2-6 1,2-1-1,6 36 1,5-20 0,0-9 23,0-8 0,0-1 1,2-8-1,-6-5-351,-2-3 1,-6-3-1726,-1-5 2031,-6-6 0,3-8 0,-6-8 0</inkml:trace>
  <inkml:trace contextRef="#ctx0" brushRef="#br1">22743 8937 7970,'-6'-18'0,"-3"-1"1,-5 0 0,-4 6-1,-1 2 584,2 2 0,-5 6 0,-3-2 0,-5 5 113,-3 5 1,0 9 0,5 10 0,0 4-540,0 5 1,6 3 0,3 6 0,3 1 73,2-1 0,6-1 0,4-2 0,4-1-10,4 1 1,6-6 0,7-3 0,3-7 21,2-3 1,2-2 0,4-9-216,0-4-254,1-4 0,-1-1 0,0-1 0,0-4-686,1-4 1,-1-5 0,0-4 910,0-1 0,0-6 0,1 3 0</inkml:trace>
  <inkml:trace contextRef="#ctx0" brushRef="#br1">23054 9432 9947,'14'0'619,"2"-7"0,1-2 1,3-5-255,2-5 0,2-3 0,6-8 0,1-3-132,2-4 1,1-4 0,-2-3 0,-1-3-236,-4-5 1,0-9-1,-10-3 1,-3-2-250,-3 0 1,-8 1 0,0-2-1,-4 6 53,-4 7 1,-6 11 0,2 19 281,-4 5-25,5 10 1,-4 4 0,4 10-226,0 4 124,-5 10 0,6 5 0,-8 9 0,1 4 29,0 4 1,2 1-1,1 1 1,3 1 8,2 3 1,-4-3 0,5 3 0,1-3 76,-3-2 0,6 0 1,-4 1-1,4-3 108,1-2 0,1-5 0,4-9 0,4-6-18,4-2 1,2-3 0,4-4 0,5-4-104,3-4 1,1-7 0,0-3 0,0-4-18,0-1 1,-1 0 0,-2 1 338,-1 4-253,-7 3 1,8 1 0,-6 2 314,-2 4-377,-7-1 1,1 18 0,-5-3 0,0 6 26,0 4 1,-1-2-1,-5 4 1,0 3-96,0 0 1,-1-1-1,-4-2 1,-5-2-88,-2-1 0,1-2 0,-2 3 1,-4-3 95,-3-2 1,1-3 0,-5-6 0,1-1 224,1 1 0,-3-5 0,4-1 0,1-4 32,0-1 0,5-6 0,6-5-180,-2-6-84,5-5 0,0-6 1,7-2-1246,4-3 853,3-3 1,7-2 0,3 2 0,2 0-702,2 0 1,-3 3-1,6-3 1,2 1 150,-1 4 1,7 1 0,-6 2 0,4 1 940,1 4 0,-3-7 0,-2 6 0,-2 2 0,-1 0 0,-7 7 0,2-4 0,-4 5-85,0 4 1,-6 4-1,-1 9 397,-2 7 0,-1-1 0,-5 11 0,0 1 524,0 2 0,0 9 0,0 1 1,-2-2-341,-3-1 0,2-2 1,-5-1-193,2-4-186,2 4 1,4-11 0,0 2 0,0-2-166,0-2 7,0-6-57,0-2 1,0-18 0,1-7-98,4-6 0,-2-3 0,6-2 0,1-3 25,-2-5 0,4 2 0,-2 0 1,4 0 104,4 0 1,-2 9 0,3 1 0,-3 5 113,-2 9 0,0-1 0,0 10 0,0 5 181,0 5 0,-4 8 0,-2 3 217,-2 6-406,-1 3 0,-5 6 0,0-2-604,0-4 426,0 1 1,0-6 0,1 4-1534,4-2 976,-4-4 1,6-6 0,-7 1 692,0-1 0,0-6 0,0-2 0</inkml:trace>
  <inkml:trace contextRef="#ctx0" brushRef="#br1">24212 8302 8098,'20'-8'369,"-3"2"1,7 6 0,1 2 73,2 2 0,-1 6 0,-1 10 0,-1 7 286,1 4 0,2 13 0,-1 0 0,-1 6-349,-1 8 1,-12-1-1,3 7 1,-4 0-254,-4 2 1,0 0-1,-7-8 1,-2 2-67,-3 1 0,-4 0 0,-8-6 0,-4-2-569,-1-1 1,-3 0 0,-8 4 0,-3 1-1403,0-1 0,-6 6 1910,-1-1 0,20-28 0,-2 1 0,-3-2 0,-1 0 0</inkml:trace>
  <inkml:trace contextRef="#ctx0" brushRef="#br1">25115 8923 8104,'-14'-4'785,"0"-1"0,6-1 1,6 3-384,10-2 0,8 0 1,14 5-1,3-1 78,4-4 0,6 2 0,4-5 293,5 2-609,2-5 0,8 9 0,0-3-195,3 4 42,-12 1 1,5-5-1,-14 0-1411,-3 2 679,-8 2 1,-10 1 720,-9 0 0,-15 6 0,-1 2 0</inkml:trace>
  <inkml:trace contextRef="#ctx0" brushRef="#br1">25609 8542 8077,'-12'10'0,"1"-3"0,3 1 744,2 0-463,-5 8 0,9 6 0,-4 8 0,1 2 53,0 6 0,1 3 0,4 3 0,0 1-193,0 2 1,0 0-1,0-4 1,0-1-506,0 1 0,-5-6 0,0-1 1,2-1 363,2-4 0,1-1 0,0-2 0</inkml:trace>
  <inkml:trace contextRef="#ctx0" brushRef="#br1">26597 8824 7970,'13'-32'0,"-4"0"603,-4 6 1,-3 4 0,-4 9-47,-3 4 0,-9 2 1,-9 9-1,-5 4-335,-5 8 0,1 8 1,-4 11-1,2 5-88,2 3 1,4 1-1,6 0 1,8 2-16,8 3 0,4-7 1,4 0-1,4-4-132,8-4 1,8-2-1,9-4-414,2-2 282,7-10 1,-4-3 0,6-6 0,0-2-288,1-2 0,-1-7 0,0-3 432,1-4 0,-1-7 0,0-2 0</inkml:trace>
  <inkml:trace contextRef="#ctx0" brushRef="#br1">27176 8203 8492,'0'-14'0,"2"2"1074,3 2 0,-4 5 0,4 12-411,-4 7 1,-7 6 0,-3 8-1,-4 2-318,-1 3 0,-5-1 0,0 4 0,2 0-1533,1 0 0,4-3 1188,3 4 0,-4-5 0,5 2 0</inkml:trace>
  <inkml:trace contextRef="#ctx0" brushRef="#br1">18749 11267 7986,'4'-19'152,"1"0"1,4 0 0,-2 7 688,1 2 1,1 4 0,5 6 0,0 0-345,0 0 0,7 2 0,1 1 0,1 3-243,1 2 0,1-5 1,6 3-1,2-1-128,-1 0 0,-3 0 0,0-4 0,0 2-707,4 2 0,-8 0 0,2-5 0,-5 1-2628,-5 4 3209,-7-3 0,2 10 0,-4-4 0</inkml:trace>
  <inkml:trace contextRef="#ctx0" brushRef="#br1">18706 11563 7986,'-8'0'1518,"4"0"0,10 0 0,8 0-967,8 0 1,6 0-1,5-1 1,5-2-271,3-2 0,3-6 0,1 3 0,1-1-1004,-6-1 0,1 7 1,-6-3 722,1 0 0,-5 4 0,4-4 0</inkml:trace>
  <inkml:trace contextRef="#ctx0" brushRef="#br1">20400 11027 8079,'0'-19'0,"0"-1"697,0-2 0,2 4 0,1 0 225,2 2 0,-7 3 106,-7 4-776,-4 3 1,-1 7 0,0 4-60,0 4-116,-7 10 1,4 6 0,-5 11 73,2 7-107,1 9 1,6-2 0,3 6-1,0 2 71,-1 3 1,5-3-1,1 2 1,4-5 11,1-3 1,7-7 0,6 1-1,6-7-69,3-6 1,1-10 0,7-4-1,1-3-151,2-2 0,2-6 1,-4-5-1,2-6 20,-1-7 0,-1-4 0,-1-4 0,0-6 26,-4-3 1,-5-2 0,1-4 222,-2-5-178,-1-3 1,-11-1 0,-2-1-1,0 1 11,-4-7 1,2 4 0,-8-7-381,-6-1 211,-8 4 0,0 1 1,-5 7-1,-2 2-169,-2 1 1,3 14-1,1 6 1,-2 10-582,-2 6 0,4 4 1,1 4-1,0 8 910,0 8 0,-2 5 0,-4 1 0</inkml:trace>
  <inkml:trace contextRef="#ctx0" brushRef="#br1">20174 11380 8079,'-7'0'3703,"0"0"-3399,7 0 1,7 0 0,5 0 1324,10 0-1268,2 0 0,21-2 0,-3-1 0,2-3-283,0-2 1,-1 5-1,-3-2 1,-2 2-814,-5-2 1,-3 4-1,-3-4 1,-2 3 734,-2 2 0,1 0 0,4 0 0</inkml:trace>
  <inkml:trace contextRef="#ctx0" brushRef="#br1">21177 11097 8933,'-14'-4'0,"0"-1"903,-1 2 1,1 1-1,0 4 1,-1 4-548,-4 8 1,8 7-1,-3 9 1,3 1-196,3 2 1,2 6 0,6-1 0,0 2-125,0 3 0,7-5 1,6-2-1,6 0-207,3 0 1,1-10 0,5 1-1597,1-5 1344,-7 3 0,3-11 0,-5 2-2502,2-5 2924,-5-8 0,10 3 0,-5-6 0</inkml:trace>
  <inkml:trace contextRef="#ctx0" brushRef="#br1">21586 11309 8008,'-14'0'1286,"0"2"-278,0 3-784,6 2 1,2 12 0,6 2-24,0 1-37,0 7 0,0 1 1,0 5-58,0-1-58,0-4 1,0 0 0,1-8 149,4-2 114,-3-1 1,5-11-74,-2-3 0,-2-7 0,7-6 0,-1-8-35,-1-4 0,4-5 0,-2-6 0,2-4-259,3-1 1,0 3 0,3-3 0,0 1-35,0 4 1,-3 6 0,-1 3 0,1 3 33,-1 7 0,0 1 410,0 11-246,0 3 1,-6 12-1,-3 3-1,-4 1-50,-1 6 0,0-5 0,0 5-314,0-1 191,0-7 0,0 5 0,0-5-2109,0 2 2173,0 6 0,0-9 0,0 4 0</inkml:trace>
  <inkml:trace contextRef="#ctx0" brushRef="#br1">22123 11719 7987,'9'-5'0,"1"0"0,-1-1 0,5 3 0,-1-3 665,-4-2 0,5 3 1,-1-4-1,2-2 175,-2-2 1,6-1 0,-5-2 0,2-1-417,-1-2 1,4-11-1,0 1 1,0-6-292,1-4 0,-4-3 0,4-7 0,-3-6-260,-2-5 1,2-6 0,-9 5-423,-1 2 381,0 7 1,-6 5-254,4 9 302,-3 10 0,2 14 0,-8 11-310,-6 6 339,-2 11 1,-2 3 0,-1 7 0,1 1 183,0 2 0,5 7 1,-1 2-1,1 2 45,1-1 1,0 1 0,5 4 0,-2-1-51,2-3 1,2-2 0,1-5 0,0 2-18,0-1 0,0-3 0,1-2 0,4-3-16,4-6 1,4-3-1,3-4 1,1-4-61,2 0 0,4-4 0,-2-8 0,1-4-84,3-4 0,-3-1 0,0-2-45,-2-2 79,5 2 1,-9-6 0,3 5-126,-4-2 141,-1 0 1,-1 5-2,-4 0-239,-2 0 137,-7 6 1,-2 1 0,-1 9 0,-3 3 8,-2 4 1,3 4 0,-3 1 0,2 0 56,3 0 1,1 5-1,2 0 1,0 0 123,0 1 1,2-3-1,3 7 1,4 1 434,4 2 1,1-4 0,0 1 785,0 1-929,0 1 1,0 1 0,0-2 554,0-1-618,0-1 0,1 1 0,-3-2 586,-2-2-714,2-1 0,-10-5 1,2 0-77,-2 0-132,-2-6 1,-6 5 0,-5-6 0,-7 1-219,-5-3 1,1-3 0,-2-2 0,1 0-112,1 0 1,-3 0 0,4-2 0,1-3 108,0-4 1,-2-5-1,6-3 1,3-4 41,1-1 0,4 0 1,0-3-1,2 3 153,3 2 0,3-4 0,3 5-348,2 2 256,6-5 1,-4 7-1,9-4-727,3 3 620,-3 2 0,9 1 0,-5 2-1804,2 2 1125,2 0 961,-2 1 0,4-11 0,-4 3 0</inkml:trace>
  <inkml:trace contextRef="#ctx0" brushRef="#br1">23040 11239 7987,'5'-14'1076,"0"-1"0,1 3 282,-1 2-1049,-4 4 1,10 14 0,-6 5 412,-2 4-504,-1 8 1,2 2 0,1 6 86,-2-2-155,-1-1 1,-2-2-1,0 0-141,0 0-47,0-6 1,0 4 0,0-8-1,0 0-201,0-3 1,-2-7 170,-2-3 0,2-5 1,-3-5-1,4-4-52,1-4 0,0-7 0,0-4 0,1-2-153,4-3 1,1 1-1,7-2 1,-2-1-41,0-2 1,4 2 0,-5 5 399,2 3-96,3 6 1,3-2-1,1 8 652,-2 1-447,-7 7 0,2-1 0,-4 8 518,0 6-499,5 2 0,-12 7 0,4 2 316,-4 0-383,-1 3 1,0 0 0,0-1 0,0 1 15,0-2 1,0 3 0,0-5 0,0 0-83,0 1 0,0-2 0,0-5 0,0 0-162,0 0 1,2-1 0,1-2 0,3-4-501,2 0 1,2-3 0,4-4 0,0 0-3523,0 0 4102,0 0 0,7 0 0,1 0 0</inkml:trace>
  <inkml:trace contextRef="#ctx0" brushRef="#br1">23619 10857 8042,'10'-18'0,"-1"0"36,2 6 1,2-1-1,1 9 1173,0 0-823,0 9 0,5 9 0,0 11 0,-1 5 205,3 3 0,-6 6 0,4 1 0,-5 3-120,-4 5 0,1 5 0,-7-3 0,0 2-287,-3 0 1,-2-7 0,-4 4 0,-5-2-332,-2 0 0,-2-5 0,0-6 1,-2-1-755,-3-4 0,2 4 0,-7-4 901,-1-4 0,-1 1 0,-3-6 0</inkml:trace>
  <inkml:trace contextRef="#ctx0" brushRef="#br1">22546 11450 8027,'-8'-6'1321,"2"3"-961,6-6 1,2-1 0,2-2-175,6 2 0,2-2 0,4 4 45,3 0-136,-3-5 1,4 6-1,-6-8 193,0 1-235,-6 0 1,0 0 0,-5 0 61,2 0-93,-1 0 0,-4 4 1,-1 1 89,-4-2 0,-3 5 0,-6-1-203,0 1 0,0 5 0,0-3-187,0 8 0,4-1 0,1 6 0,-1 2-333,3 2 1,-1 2 0,5 3 610,-2 0 0,-6 14 0,3-2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45A928-D252-4E73-BA6C-5EBB50EA9974}" type="datetimeFigureOut">
              <a:rPr lang="en-US"/>
              <a:pPr>
                <a:defRPr/>
              </a:pPr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DE926EA-2410-44E1-B457-BBA54A1622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ways to compute this. We will see other solutions later.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Arithmetic sum </a:t>
            </a:r>
          </a:p>
          <a:p>
            <a:r>
              <a:rPr lang="en-US" dirty="0"/>
              <a:t>We could have also analyzed this in another way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19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2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0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21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</p:spPr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E16C4EF9-5865-4A6A-9380-B94D95EDFBB1}" type="datetime1">
              <a:rPr lang="en-US"/>
              <a:pPr>
                <a:defRPr/>
              </a:pPr>
              <a:t>4/4/23</a:t>
            </a:fld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1"/>
          </p:nvPr>
        </p:nvSpPr>
        <p:spPr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E774B-0244-43AE-81AE-949E2AED0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9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7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52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2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69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D4EC-B919-4B7F-AD2C-08A3936481C2}" type="datetime1">
              <a:rPr lang="en-US"/>
              <a:pPr>
                <a:defRPr/>
              </a:pPr>
              <a:t>4/4/23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FFA5E-D537-4A8C-B688-12FAF7CC1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9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1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4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73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5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690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25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57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78A1A-418A-4889-8466-7277E8543661}" type="datetime1">
              <a:rPr lang="en-US"/>
              <a:pPr>
                <a:defRPr/>
              </a:pPr>
              <a:t>4/4/23</a:t>
            </a:fld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51084-9ADD-481F-8E3A-A4A104A15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7207B-C772-46C0-AF6B-C696C628ECD6}" type="datetime1">
              <a:rPr lang="en-US"/>
              <a:pPr>
                <a:defRPr/>
              </a:pPr>
              <a:t>4/4/23</a:t>
            </a:fld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0823A-D158-4554-9F4D-D1401680E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90D1A-9AF0-4373-9C19-31BA056F18D0}" type="datetime1">
              <a:rPr lang="en-US"/>
              <a:pPr>
                <a:defRPr/>
              </a:pPr>
              <a:t>4/4/23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02858-B2E8-4CEF-AB5E-E0718287C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CEBB1-9625-48F6-B3A4-11D228BFD397}" type="datetime1">
              <a:rPr lang="en-US"/>
              <a:pPr>
                <a:defRPr/>
              </a:pPr>
              <a:t>4/4/23</a:t>
            </a:fld>
            <a:endParaRPr lang="en-U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D8101-5309-4DFF-AB2A-546F31B41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95152B-B4E1-457A-BC5F-3AB91570D542}" type="datetime1">
              <a:rPr lang="en-US" smtClean="0"/>
              <a:pPr>
                <a:defRPr/>
              </a:pPr>
              <a:t>4/4/23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DBEE41-09A9-4372-AA29-C508F4A535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0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195152B-B4E1-457A-BC5F-3AB91570D542}" type="datetime1">
              <a:rPr lang="en-US"/>
              <a:pPr>
                <a:defRPr/>
              </a:pPr>
              <a:t>4/4/23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1BDBEE41-09A9-4372-AA29-C508F4A53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246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7D500-1223-4445-9EB2-2C72C770F9EB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8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0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5.xml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18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19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44.png"/><Relationship Id="rId7" Type="http://schemas.openxmlformats.org/officeDocument/2006/relationships/image" Target="../media/image26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2200" y="1447800"/>
            <a:ext cx="7467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2743200" y="1823484"/>
            <a:ext cx="6858000" cy="1295400"/>
          </a:xfrm>
        </p:spPr>
        <p:txBody>
          <a:bodyPr/>
          <a:lstStyle/>
          <a:p>
            <a:pPr algn="ctr" eaLnBrk="1" hangingPunct="1"/>
            <a:r>
              <a:rPr lang="en-US" sz="2800" dirty="0">
                <a:solidFill>
                  <a:schemeClr val="bg1"/>
                </a:solidFill>
              </a:rPr>
              <a:t>DSC40B: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Theoretical Foundations of Data Science II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6858000" cy="188595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Lecture 2:   </a:t>
            </a:r>
            <a:r>
              <a:rPr lang="en-US" sz="2800" i="1" dirty="0"/>
              <a:t>Nested loops and asymptotic time complexity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sz="1600" dirty="0"/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Instructor: Yusu Wang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1447800"/>
            <a:ext cx="304800" cy="2057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DB23-F538-4028-B874-D09B5A5C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second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D7467-5DF9-4B8C-A30E-74B383FC190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42243"/>
                <a:ext cx="9448800" cy="5013838"/>
              </a:xfrm>
            </p:spPr>
            <p:txBody>
              <a:bodyPr/>
              <a:lstStyle/>
              <a:p>
                <a:r>
                  <a:rPr lang="en-US" sz="2400" dirty="0"/>
                  <a:t>Alex is given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sticks.  He needs to design an algorithm to compute the tallest pole he can make by stacking two sticks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lvl="8"/>
                <a:endParaRPr lang="en-US" sz="1000" dirty="0"/>
              </a:p>
              <a:p>
                <a:r>
                  <a:rPr lang="en-US" sz="2400" dirty="0"/>
                  <a:t>How many times does line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5−7</m:t>
                    </m:r>
                  </m:oMath>
                </a14:m>
                <a:r>
                  <a:rPr lang="en-US" sz="2400" dirty="0"/>
                  <a:t> (inner body) run?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D7467-5DF9-4B8C-A30E-74B383FC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42243"/>
                <a:ext cx="9448800" cy="5013838"/>
              </a:xfrm>
              <a:blipFill>
                <a:blip r:embed="rId2"/>
                <a:stretch>
                  <a:fillRect l="-452" t="-973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6163AD-8AF8-4AC8-9C71-FEEB685E4FF1}"/>
              </a:ext>
            </a:extLst>
          </p:cNvPr>
          <p:cNvSpPr txBox="1"/>
          <p:nvPr/>
        </p:nvSpPr>
        <p:spPr>
          <a:xfrm>
            <a:off x="914400" y="2230766"/>
            <a:ext cx="4419600" cy="341632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tallest_pole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(heights):</a:t>
            </a:r>
          </a:p>
          <a:p>
            <a:r>
              <a:rPr lang="en-US" sz="2000" dirty="0">
                <a:latin typeface="FiraMono-Regular-Identity-H"/>
              </a:rPr>
              <a:t>1.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max_height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= -</a:t>
            </a: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(</a:t>
            </a:r>
            <a:r>
              <a:rPr lang="en-US" sz="2400" dirty="0">
                <a:solidFill>
                  <a:srgbClr val="C00000"/>
                </a:solidFill>
                <a:latin typeface="FiraMono-Regular-Identity-H"/>
              </a:rPr>
              <a:t>‘inf’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</a:t>
            </a:r>
            <a:endParaRPr lang="en-US" dirty="0"/>
          </a:p>
          <a:p>
            <a:r>
              <a:rPr lang="en-US" sz="2000" dirty="0">
                <a:solidFill>
                  <a:srgbClr val="000000"/>
                </a:solidFill>
                <a:latin typeface="FiraMono-Regular-Identity-H"/>
              </a:rPr>
              <a:t>2.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n = </a:t>
            </a:r>
            <a:r>
              <a:rPr lang="en-US" sz="2400" dirty="0" err="1">
                <a:solidFill>
                  <a:srgbClr val="008000"/>
                </a:solidFill>
                <a:latin typeface="FiraMono-Medium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(heights)</a:t>
            </a:r>
          </a:p>
          <a:p>
            <a:pPr algn="l"/>
            <a:r>
              <a:rPr lang="en-US" sz="2000" dirty="0">
                <a:latin typeface="FiraMono-Medium-Identity-H"/>
              </a:rPr>
              <a:t>3.</a:t>
            </a:r>
            <a:r>
              <a:rPr lang="en-US" sz="2400" dirty="0">
                <a:latin typeface="FiraMono-Medium-Identity-H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algn="l"/>
            <a:r>
              <a:rPr lang="en-US" sz="2000" dirty="0">
                <a:latin typeface="FiraMono-Medium-Identity-H"/>
              </a:rPr>
              <a:t>4.</a:t>
            </a: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j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>
                <a:latin typeface="FiraMono-Regular-Identity-H"/>
              </a:rPr>
              <a:t>i+1, 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FiraMono-Regular-Identity-H"/>
              </a:rPr>
              <a:t>5.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     h = heights[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 + heights[j]</a:t>
            </a:r>
          </a:p>
          <a:p>
            <a:r>
              <a:rPr lang="en-US" sz="2000" dirty="0">
                <a:solidFill>
                  <a:srgbClr val="000000"/>
                </a:solidFill>
                <a:latin typeface="FiraMono-Regular-Identity-H"/>
              </a:rPr>
              <a:t>6.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     </a:t>
            </a: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if </a:t>
            </a:r>
            <a:r>
              <a:rPr lang="en-US" sz="2400" dirty="0">
                <a:latin typeface="FiraMono-Medium-Identity-H"/>
              </a:rPr>
              <a:t>h &gt; </a:t>
            </a:r>
            <a:r>
              <a:rPr lang="en-US" sz="2400" dirty="0" err="1">
                <a:latin typeface="FiraMono-Medium-Identity-H"/>
              </a:rPr>
              <a:t>max_height</a:t>
            </a:r>
            <a:endParaRPr lang="en-US" sz="2400" dirty="0"/>
          </a:p>
          <a:p>
            <a:r>
              <a:rPr lang="en-US" sz="2000" dirty="0">
                <a:solidFill>
                  <a:srgbClr val="000000"/>
                </a:solidFill>
                <a:latin typeface="FiraMono-Regular-Identity-H"/>
              </a:rPr>
              <a:t>7.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	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max_height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= h</a:t>
            </a:r>
          </a:p>
          <a:p>
            <a:r>
              <a:rPr lang="en-US" sz="2000" dirty="0">
                <a:solidFill>
                  <a:srgbClr val="000000"/>
                </a:solidFill>
                <a:latin typeface="FiraMono-Regular-Identity-H"/>
              </a:rPr>
              <a:t>8.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max_height</a:t>
            </a:r>
            <a:endParaRPr lang="en-US" sz="2400" dirty="0">
              <a:solidFill>
                <a:srgbClr val="000000"/>
              </a:solidFill>
              <a:latin typeface="FiraMono-Regular-Identity-H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0A7B8-D67A-4158-AD24-0D0CEC5496A1}"/>
              </a:ext>
            </a:extLst>
          </p:cNvPr>
          <p:cNvSpPr txBox="1"/>
          <p:nvPr/>
        </p:nvSpPr>
        <p:spPr>
          <a:xfrm>
            <a:off x="6096000" y="2438401"/>
            <a:ext cx="4419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On outer iter.#1, inner body runs ____ times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1E246-BDC5-4DFB-90B5-F7073807DCD0}"/>
              </a:ext>
            </a:extLst>
          </p:cNvPr>
          <p:cNvSpPr txBox="1"/>
          <p:nvPr/>
        </p:nvSpPr>
        <p:spPr>
          <a:xfrm>
            <a:off x="6096000" y="2792344"/>
            <a:ext cx="4419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On outer iter.#2, inner body runs ____ times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FF48B-E8A8-4B89-9891-1E06EB0100D3}"/>
              </a:ext>
            </a:extLst>
          </p:cNvPr>
          <p:cNvSpPr txBox="1"/>
          <p:nvPr/>
        </p:nvSpPr>
        <p:spPr>
          <a:xfrm>
            <a:off x="6088118" y="3151258"/>
            <a:ext cx="4419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On outer iter.#3, inner body runs ____ times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A1CB-25E7-4691-AA18-972104A3AF57}"/>
              </a:ext>
            </a:extLst>
          </p:cNvPr>
          <p:cNvSpPr txBox="1"/>
          <p:nvPr/>
        </p:nvSpPr>
        <p:spPr>
          <a:xfrm>
            <a:off x="6096000" y="3989458"/>
            <a:ext cx="4419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On outer </a:t>
            </a:r>
            <a:r>
              <a:rPr lang="en-US" sz="1700" dirty="0" err="1"/>
              <a:t>iter</a:t>
            </a:r>
            <a:r>
              <a:rPr lang="en-US" sz="1700" dirty="0"/>
              <a:t>.#n, inner body runs ____ times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82B3F2-52F3-439C-8A29-BE294878F6DF}"/>
              </a:ext>
            </a:extLst>
          </p:cNvPr>
          <p:cNvSpPr/>
          <p:nvPr/>
        </p:nvSpPr>
        <p:spPr>
          <a:xfrm>
            <a:off x="6934200" y="3505200"/>
            <a:ext cx="76200" cy="91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D968EB-88B0-4416-BA0A-22120D860ABD}"/>
              </a:ext>
            </a:extLst>
          </p:cNvPr>
          <p:cNvSpPr/>
          <p:nvPr/>
        </p:nvSpPr>
        <p:spPr>
          <a:xfrm>
            <a:off x="6934200" y="3657600"/>
            <a:ext cx="76200" cy="91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22083D-8155-4C7C-850B-AD8B224BB8D7}"/>
              </a:ext>
            </a:extLst>
          </p:cNvPr>
          <p:cNvSpPr/>
          <p:nvPr/>
        </p:nvSpPr>
        <p:spPr>
          <a:xfrm>
            <a:off x="6934200" y="3870838"/>
            <a:ext cx="76200" cy="91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423868B-B7A4-4DA6-B398-7CA338FE4BA6}"/>
                  </a:ext>
                </a:extLst>
              </p:cNvPr>
              <p:cNvSpPr/>
              <p:nvPr/>
            </p:nvSpPr>
            <p:spPr>
              <a:xfrm>
                <a:off x="6248400" y="4556436"/>
                <a:ext cx="41148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For the k-</a:t>
                </a:r>
                <a:r>
                  <a:rPr lang="en-US" dirty="0" err="1"/>
                  <a:t>th</a:t>
                </a:r>
                <a:r>
                  <a:rPr lang="en-US" dirty="0"/>
                  <a:t> iteration of outer loop, the inner loop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423868B-B7A4-4DA6-B398-7CA338FE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556436"/>
                <a:ext cx="41148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13D82D-CB25-97A9-2A50-9744F18356E1}"/>
                  </a:ext>
                </a:extLst>
              </p14:cNvPr>
              <p14:cNvContentPartPr/>
              <p14:nvPr/>
            </p14:nvContentPartPr>
            <p14:xfrm>
              <a:off x="1959120" y="150480"/>
              <a:ext cx="9966600" cy="6375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13D82D-CB25-97A9-2A50-9744F18356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9760" y="141120"/>
                <a:ext cx="9985320" cy="63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6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10" grpId="0"/>
      <p:bldP spid="11" grpId="0" animBg="1"/>
      <p:bldP spid="12" grpId="0" animBg="1"/>
      <p:bldP spid="1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A64F-C047-4EA5-81A7-DE128144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Tallest_pole</a:t>
            </a:r>
            <a:r>
              <a:rPr lang="en-US" dirty="0"/>
              <a:t>, cont.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523BB2-CBAA-4E74-9A6E-A38CC06C18C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Total times line 5-7 (inner body) is executed: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r>
                  <a:rPr lang="en-US" dirty="0"/>
                  <a:t>Algorithm </a:t>
                </a:r>
                <a:r>
                  <a:rPr lang="en-US" sz="2800" dirty="0" err="1">
                    <a:solidFill>
                      <a:srgbClr val="0000FF"/>
                    </a:solidFill>
                    <a:latin typeface="FiraMono-Regular-Identity-H"/>
                  </a:rPr>
                  <a:t>tallest_pole</a:t>
                </a:r>
                <a:r>
                  <a:rPr lang="en-US" sz="2800" dirty="0">
                    <a:solidFill>
                      <a:srgbClr val="0000FF"/>
                    </a:solidFill>
                    <a:latin typeface="FiraMono-Regular-Identity-H"/>
                  </a:rPr>
                  <a:t> </a:t>
                </a:r>
                <a:r>
                  <a:rPr lang="en-US" sz="2800" dirty="0">
                    <a:latin typeface="FiraMono-Regular-Identity-H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Another way to see the time complexity:</a:t>
                </a:r>
              </a:p>
              <a:p>
                <a:pPr lvl="1"/>
                <a:r>
                  <a:rPr lang="en-US" dirty="0"/>
                  <a:t>Number of pairs of n objects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523BB2-CBAA-4E74-9A6E-A38CC06C18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5A2457-F3FC-4166-A1CA-090D582B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05000"/>
            <a:ext cx="7023538" cy="222067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832DA4-D4FA-4AC4-BBAF-CA5CB33160DE}"/>
              </a:ext>
            </a:extLst>
          </p:cNvPr>
          <p:cNvSpPr/>
          <p:nvPr/>
        </p:nvSpPr>
        <p:spPr>
          <a:xfrm>
            <a:off x="2362200" y="5791200"/>
            <a:ext cx="7239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Exercise:   </a:t>
            </a:r>
            <a:r>
              <a:rPr lang="en-US" sz="2200" dirty="0"/>
              <a:t>Find a linear-time algorithm for this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A348DE3-6EBF-8E87-C03C-D0BB2533B44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924800" y="2508242"/>
                <a:ext cx="3962400" cy="1073158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Recall an arithmetic sum: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1+2+3+…+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A348DE3-6EBF-8E87-C03C-D0BB2533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24800" y="2508242"/>
                <a:ext cx="3962400" cy="1073158"/>
              </a:xfrm>
              <a:prstGeom prst="rect">
                <a:avLst/>
              </a:prstGeom>
              <a:blipFill>
                <a:blip r:embed="rId5"/>
                <a:stretch>
                  <a:fillRect l="-920" t="-3911"/>
                </a:stretch>
              </a:blipFill>
              <a:ln w="127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82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DB23-F538-4028-B874-D09B5A5C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D7467-5DF9-4B8C-A30E-74B383FC190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42243"/>
                <a:ext cx="10287000" cy="5013838"/>
              </a:xfrm>
            </p:spPr>
            <p:txBody>
              <a:bodyPr/>
              <a:lstStyle/>
              <a:p>
                <a:r>
                  <a:rPr lang="en-US" sz="2400" dirty="0"/>
                  <a:t>Alex is given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sticks.  He needs to design an algorithm to compute the tallest pole he can make by stacking two sticks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lvl="8"/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D7467-5DF9-4B8C-A30E-74B383FC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42243"/>
                <a:ext cx="10287000" cy="5013838"/>
              </a:xfrm>
              <a:blipFill>
                <a:blip r:embed="rId2"/>
                <a:stretch>
                  <a:fillRect l="-415" t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6163AD-8AF8-4AC8-9C71-FEEB685E4FF1}"/>
              </a:ext>
            </a:extLst>
          </p:cNvPr>
          <p:cNvSpPr txBox="1"/>
          <p:nvPr/>
        </p:nvSpPr>
        <p:spPr>
          <a:xfrm>
            <a:off x="914400" y="2230766"/>
            <a:ext cx="4419600" cy="341632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tallest_pole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(heights):</a:t>
            </a:r>
          </a:p>
          <a:p>
            <a:r>
              <a:rPr lang="en-US" sz="2000" dirty="0">
                <a:latin typeface="FiraMono-Regular-Identity-H"/>
              </a:rPr>
              <a:t>1.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max_height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= -</a:t>
            </a: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(</a:t>
            </a:r>
            <a:r>
              <a:rPr lang="en-US" sz="2400" dirty="0">
                <a:solidFill>
                  <a:srgbClr val="C00000"/>
                </a:solidFill>
                <a:latin typeface="FiraMono-Regular-Identity-H"/>
              </a:rPr>
              <a:t>‘inf’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</a:t>
            </a:r>
            <a:endParaRPr lang="en-US" dirty="0"/>
          </a:p>
          <a:p>
            <a:r>
              <a:rPr lang="en-US" sz="2000" dirty="0">
                <a:solidFill>
                  <a:srgbClr val="000000"/>
                </a:solidFill>
                <a:latin typeface="FiraMono-Regular-Identity-H"/>
              </a:rPr>
              <a:t>2.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n = </a:t>
            </a:r>
            <a:r>
              <a:rPr lang="en-US" sz="2400" dirty="0" err="1">
                <a:solidFill>
                  <a:srgbClr val="008000"/>
                </a:solidFill>
                <a:latin typeface="FiraMono-Medium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(heights)</a:t>
            </a:r>
          </a:p>
          <a:p>
            <a:pPr algn="l"/>
            <a:r>
              <a:rPr lang="en-US" sz="2000" dirty="0">
                <a:latin typeface="FiraMono-Medium-Identity-H"/>
              </a:rPr>
              <a:t>3.</a:t>
            </a:r>
            <a:r>
              <a:rPr lang="en-US" sz="2400" dirty="0">
                <a:latin typeface="FiraMono-Medium-Identity-H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algn="l"/>
            <a:r>
              <a:rPr lang="en-US" sz="2000" dirty="0">
                <a:latin typeface="FiraMono-Medium-Identity-H"/>
              </a:rPr>
              <a:t>4.</a:t>
            </a: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j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>
                <a:latin typeface="FiraMono-Regular-Identity-H"/>
              </a:rPr>
              <a:t>i+1, 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FiraMono-Regular-Identity-H"/>
              </a:rPr>
              <a:t>5.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     h = heights[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 + heights[j]</a:t>
            </a:r>
          </a:p>
          <a:p>
            <a:r>
              <a:rPr lang="en-US" sz="2000" dirty="0">
                <a:solidFill>
                  <a:srgbClr val="000000"/>
                </a:solidFill>
                <a:latin typeface="FiraMono-Regular-Identity-H"/>
              </a:rPr>
              <a:t>6.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     </a:t>
            </a: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if </a:t>
            </a:r>
            <a:r>
              <a:rPr lang="en-US" sz="2400" dirty="0">
                <a:latin typeface="FiraMono-Medium-Identity-H"/>
              </a:rPr>
              <a:t>h &gt; </a:t>
            </a:r>
            <a:r>
              <a:rPr lang="en-US" sz="2400" dirty="0" err="1">
                <a:latin typeface="FiraMono-Medium-Identity-H"/>
              </a:rPr>
              <a:t>max_height</a:t>
            </a:r>
            <a:endParaRPr lang="en-US" sz="2400" dirty="0"/>
          </a:p>
          <a:p>
            <a:r>
              <a:rPr lang="en-US" sz="2000" dirty="0">
                <a:solidFill>
                  <a:srgbClr val="000000"/>
                </a:solidFill>
                <a:latin typeface="FiraMono-Regular-Identity-H"/>
              </a:rPr>
              <a:t>7.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	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max_height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= h</a:t>
            </a:r>
          </a:p>
          <a:p>
            <a:r>
              <a:rPr lang="en-US" sz="2000" dirty="0">
                <a:solidFill>
                  <a:srgbClr val="000000"/>
                </a:solidFill>
                <a:latin typeface="FiraMono-Regular-Identity-H"/>
              </a:rPr>
              <a:t>8.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max_height</a:t>
            </a:r>
            <a:endParaRPr lang="en-US" sz="2400" dirty="0">
              <a:solidFill>
                <a:srgbClr val="000000"/>
              </a:solidFill>
              <a:latin typeface="FiraMono-Regular-Identity-H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781719-EFC3-F91F-2DD3-E3B6AC4BD8A7}"/>
              </a:ext>
            </a:extLst>
          </p:cNvPr>
          <p:cNvSpPr txBox="1">
            <a:spLocks/>
          </p:cNvSpPr>
          <p:nvPr/>
        </p:nvSpPr>
        <p:spPr bwMode="auto">
          <a:xfrm>
            <a:off x="6019800" y="2230765"/>
            <a:ext cx="5334000" cy="4177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Essentially the same as the following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8"/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0EA2A-6CA0-DE87-E5DD-E4C8191020E3}"/>
              </a:ext>
            </a:extLst>
          </p:cNvPr>
          <p:cNvSpPr txBox="1"/>
          <p:nvPr/>
        </p:nvSpPr>
        <p:spPr>
          <a:xfrm>
            <a:off x="6334124" y="3048000"/>
            <a:ext cx="4714875" cy="156966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>
                <a:solidFill>
                  <a:srgbClr val="0000FF"/>
                </a:solidFill>
                <a:latin typeface="FiraMono-Regular-Identity-H"/>
              </a:rPr>
              <a:t>foo_3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	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(i+1, </a:t>
            </a:r>
            <a:r>
              <a:rPr lang="en-US" sz="2400" dirty="0">
                <a:latin typeface="FiraMono-Regular-Identity-H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        	      do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sth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. in constant 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168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D01C-26CF-4F90-3BCD-24524D5D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difference?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71C53-59A4-F005-3DD5-2A0D7CC3C7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2209800"/>
          </a:xfrm>
        </p:spPr>
        <p:txBody>
          <a:bodyPr/>
          <a:lstStyle/>
          <a:p>
            <a:r>
              <a:rPr lang="en-US" dirty="0"/>
              <a:t>The number of iterations of the inner loop depends on the outer loop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BE7EA-0D61-8FE5-8B45-466FE5E3279A}"/>
              </a:ext>
            </a:extLst>
          </p:cNvPr>
          <p:cNvSpPr txBox="1"/>
          <p:nvPr/>
        </p:nvSpPr>
        <p:spPr>
          <a:xfrm>
            <a:off x="838200" y="2209800"/>
            <a:ext cx="4419600" cy="156966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>
                <a:solidFill>
                  <a:srgbClr val="0000FF"/>
                </a:solidFill>
                <a:latin typeface="FiraMono-Regular-Identity-H"/>
              </a:rPr>
              <a:t>foo_0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	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>
                <a:latin typeface="FiraMono-Regular-Identity-H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        	      print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(x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+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E4797-A66D-A50C-0A9F-10EFB4E16D41}"/>
              </a:ext>
            </a:extLst>
          </p:cNvPr>
          <p:cNvSpPr txBox="1"/>
          <p:nvPr/>
        </p:nvSpPr>
        <p:spPr>
          <a:xfrm>
            <a:off x="6210300" y="2209800"/>
            <a:ext cx="4419600" cy="156966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>
                <a:solidFill>
                  <a:srgbClr val="0000FF"/>
                </a:solidFill>
                <a:latin typeface="FiraMono-Regular-Identity-H"/>
              </a:rPr>
              <a:t>foo_3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	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(i+1, </a:t>
            </a:r>
            <a:r>
              <a:rPr lang="en-US" sz="2400" dirty="0">
                <a:latin typeface="FiraMono-Regular-Identity-H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        	      print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(x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+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FB7CDC9-6F0D-A927-D012-98554CEE506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3962400"/>
                <a:ext cx="4933950" cy="2209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Inner loop doesn’t depend on outer loop iteration #. </a:t>
                </a:r>
              </a:p>
              <a:p>
                <a:endParaRPr lang="en-US" sz="1000" dirty="0"/>
              </a:p>
              <a:p>
                <a:r>
                  <a:rPr lang="en-US" sz="2400" dirty="0"/>
                  <a:t>Just multiply: inner body executed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times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FB7CDC9-6F0D-A927-D012-98554CEE5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3962400"/>
                <a:ext cx="4933950" cy="2209800"/>
              </a:xfrm>
              <a:prstGeom prst="rect">
                <a:avLst/>
              </a:prstGeom>
              <a:blipFill>
                <a:blip r:embed="rId2"/>
                <a:stretch>
                  <a:fillRect l="-865" t="-2204" r="-123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21E2E7-9366-9BAD-E540-0FDE45F33428}"/>
              </a:ext>
            </a:extLst>
          </p:cNvPr>
          <p:cNvSpPr txBox="1">
            <a:spLocks/>
          </p:cNvSpPr>
          <p:nvPr/>
        </p:nvSpPr>
        <p:spPr bwMode="auto">
          <a:xfrm>
            <a:off x="6096000" y="3962400"/>
            <a:ext cx="50863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Inner loop depends on outer loop iteration #. </a:t>
            </a:r>
          </a:p>
          <a:p>
            <a:endParaRPr lang="en-US" sz="1000" dirty="0"/>
          </a:p>
          <a:p>
            <a:r>
              <a:rPr lang="en-US" sz="2400" dirty="0">
                <a:solidFill>
                  <a:srgbClr val="700000"/>
                </a:solidFill>
              </a:rPr>
              <a:t>Cannot</a:t>
            </a:r>
            <a:r>
              <a:rPr lang="en-US" sz="2400" dirty="0"/>
              <a:t> just multiply:  need to figure out for each outer loop iteration #, how many times inner loop will run. </a:t>
            </a:r>
          </a:p>
        </p:txBody>
      </p:sp>
    </p:spTree>
    <p:extLst>
      <p:ext uri="{BB962C8B-B14F-4D97-AF65-F5344CB8AC3E}">
        <p14:creationId xmlns:p14="http://schemas.microsoft.com/office/powerpoint/2010/main" val="15163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89D7-9367-F3EA-2F35-81AB63DE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Depended Nested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70564-CD47-31A2-28A3-FA2DA3CA96D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3002340"/>
                <a:ext cx="11506200" cy="1447800"/>
              </a:xfrm>
            </p:spPr>
            <p:txBody>
              <a:bodyPr/>
              <a:lstStyle/>
              <a:p>
                <a:r>
                  <a:rPr lang="en-US" sz="2400" dirty="0"/>
                  <a:t>Step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: Find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400" dirty="0"/>
                  <a:t> for “number of iterations of inner loop during outer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Step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: Then sum up the total cost as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100" dirty="0"/>
                  <a:t>For this example, 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100" dirty="0"/>
                  <a:t>  Thus total cost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100" dirty="0"/>
              </a:p>
              <a:p>
                <a:pPr lvl="1"/>
                <a:endParaRPr lang="en-US" sz="2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70564-CD47-31A2-28A3-FA2DA3CA9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3002340"/>
                <a:ext cx="11506200" cy="1447800"/>
              </a:xfrm>
              <a:blipFill>
                <a:blip r:embed="rId2"/>
                <a:stretch>
                  <a:fillRect l="-371" t="-10970" r="-53" b="-25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6CAED26-50FC-5108-ECB3-3240D9067B97}"/>
              </a:ext>
            </a:extLst>
          </p:cNvPr>
          <p:cNvSpPr txBox="1"/>
          <p:nvPr/>
        </p:nvSpPr>
        <p:spPr>
          <a:xfrm>
            <a:off x="3581400" y="1263045"/>
            <a:ext cx="4419600" cy="156966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>
                <a:solidFill>
                  <a:srgbClr val="0000FF"/>
                </a:solidFill>
                <a:latin typeface="FiraMono-Regular-Identity-H"/>
              </a:rPr>
              <a:t>foo_3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	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(i+1, </a:t>
            </a:r>
            <a:r>
              <a:rPr lang="en-US" sz="2400" dirty="0">
                <a:latin typeface="FiraMono-Regular-Identity-H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        	      print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(x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+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y)</a:t>
            </a: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8F618F-10C1-1727-4CEB-2730CC3ED23A}"/>
              </a:ext>
            </a:extLst>
          </p:cNvPr>
          <p:cNvSpPr txBox="1">
            <a:spLocks/>
          </p:cNvSpPr>
          <p:nvPr/>
        </p:nvSpPr>
        <p:spPr bwMode="auto">
          <a:xfrm>
            <a:off x="609600" y="4692044"/>
            <a:ext cx="10972800" cy="161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if there are more two layers of nested loops? </a:t>
            </a:r>
          </a:p>
          <a:p>
            <a:pPr lvl="1"/>
            <a:r>
              <a:rPr lang="en-US" sz="2100" dirty="0"/>
              <a:t>Always calculate the cost inside-out ! First figure out the cost of inner-most loop</a:t>
            </a:r>
          </a:p>
          <a:p>
            <a:r>
              <a:rPr lang="en-US" sz="2400" dirty="0"/>
              <a:t>What if the loops are not just for–loops? </a:t>
            </a:r>
          </a:p>
          <a:p>
            <a:pPr lvl="1"/>
            <a:r>
              <a:rPr lang="en-US" sz="2000" dirty="0"/>
              <a:t>We will see examples of while loops soon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976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Linear vs quadratic growth</a:t>
            </a:r>
          </a:p>
        </p:txBody>
      </p:sp>
    </p:spTree>
    <p:extLst>
      <p:ext uri="{BB962C8B-B14F-4D97-AF65-F5344CB8AC3E}">
        <p14:creationId xmlns:p14="http://schemas.microsoft.com/office/powerpoint/2010/main" val="236240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A9FC-2AD7-4D0D-88D1-2FE352CB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C8760-A48B-437B-BFA0-911A4BF91C2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0" y="1937384"/>
                <a:ext cx="4114800" cy="421957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means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grows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linear growth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means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grows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quadratic growth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C8760-A48B-437B-BFA0-911A4BF91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0" y="1937384"/>
                <a:ext cx="4114800" cy="4219576"/>
              </a:xfrm>
              <a:blipFill>
                <a:blip r:embed="rId2"/>
                <a:stretch>
                  <a:fillRect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2CEA78C-C285-41D7-9107-BFF58EAF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393" y="1752601"/>
            <a:ext cx="4286250" cy="4219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C4FB71-4F48-855C-8D89-D78D30993574}"/>
                  </a:ext>
                </a:extLst>
              </p14:cNvPr>
              <p14:cNvContentPartPr/>
              <p14:nvPr/>
            </p14:nvContentPartPr>
            <p14:xfrm>
              <a:off x="2413440" y="171000"/>
              <a:ext cx="2740320" cy="5091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C4FB71-4F48-855C-8D89-D78D309935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080" y="161640"/>
                <a:ext cx="2759040" cy="51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240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CCAD-3AED-42A3-A810-E5E0F438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47871-A716-4BF2-84D5-8C2A3C72644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your algorithm runs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sec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endParaRPr lang="en-US" dirty="0"/>
              </a:p>
              <a:p>
                <a:r>
                  <a:rPr lang="en-US" dirty="0"/>
                  <a:t>Linear growth</a:t>
                </a:r>
              </a:p>
              <a:p>
                <a:pPr lvl="1"/>
                <a:r>
                  <a:rPr lang="en-US" dirty="0"/>
                  <a:t>If the input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100,000</m:t>
                    </m:r>
                  </m:oMath>
                </a14:m>
                <a:r>
                  <a:rPr lang="en-US" dirty="0"/>
                  <a:t> points, then it takes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8.3</m:t>
                    </m:r>
                  </m:oMath>
                </a14:m>
                <a:r>
                  <a:rPr lang="en-US" dirty="0"/>
                  <a:t> min)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Quadratic growth</a:t>
                </a:r>
              </a:p>
              <a:p>
                <a:pPr lvl="1"/>
                <a:r>
                  <a:rPr lang="en-US" dirty="0"/>
                  <a:t>If the input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100,000</m:t>
                    </m:r>
                  </m:oMath>
                </a14:m>
                <a:r>
                  <a:rPr lang="en-US" dirty="0"/>
                  <a:t> points, then it will take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50,000</m:t>
                    </m:r>
                  </m:oMath>
                </a14:m>
                <a:r>
                  <a:rPr lang="en-US" dirty="0"/>
                  <a:t> seconds (~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14</m:t>
                    </m:r>
                  </m:oMath>
                </a14:m>
                <a:r>
                  <a:rPr lang="en-US" dirty="0"/>
                  <a:t> hours)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47871-A716-4BF2-84D5-8C2A3C726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62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F257-2D60-4008-9B8C-379BE10D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common growth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1FA02-2225-413B-82BF-C48D51292FD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/>
                  <a:t>	    </a:t>
                </a:r>
                <a:r>
                  <a:rPr lang="en-US" dirty="0">
                    <a:solidFill>
                      <a:srgbClr val="0B0E8F"/>
                    </a:solidFill>
                  </a:rPr>
                  <a:t>constant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/>
                  <a:t>	    </a:t>
                </a:r>
                <a:r>
                  <a:rPr lang="en-US" dirty="0">
                    <a:solidFill>
                      <a:srgbClr val="0B0E8F"/>
                    </a:solidFill>
                  </a:rPr>
                  <a:t>logarithmic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/>
                  <a:t>	    </a:t>
                </a:r>
                <a:r>
                  <a:rPr lang="en-US" dirty="0">
                    <a:solidFill>
                      <a:srgbClr val="0B0E8F"/>
                    </a:solidFill>
                  </a:rPr>
                  <a:t>linear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rgbClr val="0B0E8F"/>
                    </a:solidFill>
                  </a:rPr>
                  <a:t>linearithmic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dirty="0"/>
                  <a:t>	    </a:t>
                </a:r>
                <a:r>
                  <a:rPr lang="en-US" dirty="0">
                    <a:solidFill>
                      <a:srgbClr val="0B0E8F"/>
                    </a:solidFill>
                  </a:rPr>
                  <a:t>quadratic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dirty="0"/>
                  <a:t>	    </a:t>
                </a:r>
                <a:r>
                  <a:rPr lang="en-US" dirty="0">
                    <a:solidFill>
                      <a:srgbClr val="0B0E8F"/>
                    </a:solidFill>
                  </a:rPr>
                  <a:t>cubic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/>
                  <a:t>	    </a:t>
                </a:r>
                <a:r>
                  <a:rPr lang="en-US" dirty="0">
                    <a:solidFill>
                      <a:srgbClr val="0B0E8F"/>
                    </a:solidFill>
                  </a:rPr>
                  <a:t>exponential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1FA02-2225-413B-82BF-C48D51292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EAB0D3EA-C80B-45C5-94C6-43E9BFC863BE}"/>
              </a:ext>
            </a:extLst>
          </p:cNvPr>
          <p:cNvSpPr/>
          <p:nvPr/>
        </p:nvSpPr>
        <p:spPr>
          <a:xfrm>
            <a:off x="8686800" y="1371600"/>
            <a:ext cx="76200" cy="3276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6C4C39-0DCD-828B-632E-276C4731DF50}"/>
                  </a:ext>
                </a:extLst>
              </p14:cNvPr>
              <p14:cNvContentPartPr/>
              <p14:nvPr/>
            </p14:nvContentPartPr>
            <p14:xfrm>
              <a:off x="999360" y="176040"/>
              <a:ext cx="10022400" cy="5055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6C4C39-0DCD-828B-632E-276C4731DF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0000" y="166680"/>
                <a:ext cx="10041120" cy="50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0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Asymptotic notations</a:t>
            </a:r>
          </a:p>
        </p:txBody>
      </p:sp>
    </p:spTree>
    <p:extLst>
      <p:ext uri="{BB962C8B-B14F-4D97-AF65-F5344CB8AC3E}">
        <p14:creationId xmlns:p14="http://schemas.microsoft.com/office/powerpoint/2010/main" val="350840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F79E-878E-C19D-7A3A-A5664E25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084586-4D0D-C21F-B795-4002FB6FFB6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Warm up: analyzing nested loops</a:t>
                </a:r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notation 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084586-4D0D-C21F-B795-4002FB6FF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970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819400"/>
            <a:ext cx="8229600" cy="990600"/>
          </a:xfrm>
        </p:spPr>
        <p:txBody>
          <a:bodyPr/>
          <a:lstStyle/>
          <a:p>
            <a:pPr algn="ctr"/>
            <a:r>
              <a:rPr lang="en-US" sz="3600" dirty="0"/>
              <a:t>More on nested loops analysis</a:t>
            </a:r>
          </a:p>
        </p:txBody>
      </p:sp>
    </p:spTree>
    <p:extLst>
      <p:ext uri="{BB962C8B-B14F-4D97-AF65-F5344CB8AC3E}">
        <p14:creationId xmlns:p14="http://schemas.microsoft.com/office/powerpoint/2010/main" val="417946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138-29B3-438E-A762-83F482F4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E8677B-B0DF-47F9-A178-FB7F4F6398FC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3695700" cy="3867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55A339-E592-4418-B782-B1D86C1EEAE2}"/>
              </a:ext>
            </a:extLst>
          </p:cNvPr>
          <p:cNvCxnSpPr/>
          <p:nvPr/>
        </p:nvCxnSpPr>
        <p:spPr>
          <a:xfrm>
            <a:off x="6019800" y="1981200"/>
            <a:ext cx="396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40D69C-3484-434E-AF65-7DAD7CA1C6E7}"/>
              </a:ext>
            </a:extLst>
          </p:cNvPr>
          <p:cNvCxnSpPr/>
          <p:nvPr/>
        </p:nvCxnSpPr>
        <p:spPr>
          <a:xfrm>
            <a:off x="7086600" y="1371600"/>
            <a:ext cx="0" cy="432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899042-4368-495C-9326-B5F1074F4CD8}"/>
              </a:ext>
            </a:extLst>
          </p:cNvPr>
          <p:cNvCxnSpPr/>
          <p:nvPr/>
        </p:nvCxnSpPr>
        <p:spPr>
          <a:xfrm>
            <a:off x="8534400" y="1371600"/>
            <a:ext cx="0" cy="432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F1488B-F23D-4E99-8464-3443B8A02A8E}"/>
              </a:ext>
            </a:extLst>
          </p:cNvPr>
          <p:cNvSpPr txBox="1"/>
          <p:nvPr/>
        </p:nvSpPr>
        <p:spPr>
          <a:xfrm>
            <a:off x="5947561" y="1567934"/>
            <a:ext cx="11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#iteration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D3D3B-767F-4263-868D-6446E05434CE}"/>
              </a:ext>
            </a:extLst>
          </p:cNvPr>
          <p:cNvSpPr txBox="1"/>
          <p:nvPr/>
        </p:nvSpPr>
        <p:spPr>
          <a:xfrm>
            <a:off x="7145724" y="1589901"/>
            <a:ext cx="11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61835-AFEF-4EC2-9518-EE87BBA9C66E}"/>
              </a:ext>
            </a:extLst>
          </p:cNvPr>
          <p:cNvSpPr txBox="1"/>
          <p:nvPr/>
        </p:nvSpPr>
        <p:spPr>
          <a:xfrm>
            <a:off x="8534400" y="1371601"/>
            <a:ext cx="174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of this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3FCA0A-CDF9-4287-A5B5-A336689D72BC}"/>
                  </a:ext>
                </a:extLst>
              </p:cNvPr>
              <p:cNvSpPr/>
              <p:nvPr/>
            </p:nvSpPr>
            <p:spPr>
              <a:xfrm>
                <a:off x="2916936" y="2895600"/>
                <a:ext cx="512064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0;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3FCA0A-CDF9-4287-A5B5-A336689D7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936" y="2895600"/>
                <a:ext cx="512064" cy="304800"/>
              </a:xfrm>
              <a:prstGeom prst="rect">
                <a:avLst/>
              </a:prstGeom>
              <a:blipFill>
                <a:blip r:embed="rId3"/>
                <a:stretch>
                  <a:fillRect b="-2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4AB2C5-34E8-1A3E-8D1F-4644081C5D1B}"/>
                  </a:ext>
                </a:extLst>
              </p14:cNvPr>
              <p14:cNvContentPartPr/>
              <p14:nvPr/>
            </p14:nvContentPartPr>
            <p14:xfrm>
              <a:off x="610920" y="2144520"/>
              <a:ext cx="8965800" cy="4682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4AB2C5-34E8-1A3E-8D1F-4644081C5D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560" y="2135160"/>
                <a:ext cx="8984520" cy="470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28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138-29B3-438E-A762-83F482F4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pseudo-code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E8677B-B0DF-47F9-A178-FB7F4F6398FC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3695700" cy="3867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E0E4B8-BDBA-4931-9F2B-68733FCBAE0C}"/>
                  </a:ext>
                </a:extLst>
              </p:cNvPr>
              <p:cNvSpPr txBox="1"/>
              <p:nvPr/>
            </p:nvSpPr>
            <p:spPr>
              <a:xfrm>
                <a:off x="5562600" y="1752601"/>
                <a:ext cx="4953000" cy="3941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iteration of the </a:t>
                </a:r>
                <a:r>
                  <a:rPr lang="en-US" b="1" dirty="0"/>
                  <a:t>while</a:t>
                </a:r>
                <a:r>
                  <a:rPr lang="en-US" dirty="0"/>
                  <a:t> loop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time for some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the k-</a:t>
                </a:r>
                <a:r>
                  <a:rPr lang="en-US" dirty="0" err="1"/>
                  <a:t>th</a:t>
                </a:r>
                <a:r>
                  <a:rPr lang="en-US" dirty="0"/>
                  <a:t> iteration of the </a:t>
                </a:r>
                <a:r>
                  <a:rPr lang="en-US" b="1" dirty="0"/>
                  <a:t>while</a:t>
                </a:r>
                <a:r>
                  <a:rPr lang="en-US" dirty="0"/>
                  <a:t> loop,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dirty="0"/>
                  <a:t>while</a:t>
                </a:r>
                <a:r>
                  <a:rPr lang="en-US" dirty="0"/>
                  <a:t> loop terminates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      meaning that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Thus, the </a:t>
                </a:r>
                <a:r>
                  <a:rPr lang="en-US" b="1" dirty="0"/>
                  <a:t>while</a:t>
                </a:r>
                <a:r>
                  <a:rPr lang="en-US" dirty="0"/>
                  <a:t> loop runs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iterations.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Hence the total time complexity of the while loop is #iterations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The time complexity of the algorithm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E0E4B8-BDBA-4931-9F2B-68733FCBA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752601"/>
                <a:ext cx="4953000" cy="3941015"/>
              </a:xfrm>
              <a:prstGeom prst="rect">
                <a:avLst/>
              </a:prstGeom>
              <a:blipFill>
                <a:blip r:embed="rId3"/>
                <a:stretch>
                  <a:fillRect l="-862" t="-929" r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3AD732B-F3DF-42D3-BD5A-8E171C9D5508}"/>
                  </a:ext>
                </a:extLst>
              </p:cNvPr>
              <p:cNvSpPr/>
              <p:nvPr/>
            </p:nvSpPr>
            <p:spPr>
              <a:xfrm>
                <a:off x="2688336" y="2895600"/>
                <a:ext cx="512064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0;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3AD732B-F3DF-42D3-BD5A-8E171C9D5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336" y="2895600"/>
                <a:ext cx="512064" cy="304800"/>
              </a:xfrm>
              <a:prstGeom prst="rect">
                <a:avLst/>
              </a:prstGeom>
              <a:blipFill>
                <a:blip r:embed="rId4"/>
                <a:stretch>
                  <a:fillRect b="-2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57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138-29B3-438E-A762-83F482F4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second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E8677B-B0DF-47F9-A178-FB7F4F6398FC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3695700" cy="3867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55A339-E592-4418-B782-B1D86C1EEAE2}"/>
              </a:ext>
            </a:extLst>
          </p:cNvPr>
          <p:cNvCxnSpPr/>
          <p:nvPr/>
        </p:nvCxnSpPr>
        <p:spPr>
          <a:xfrm>
            <a:off x="6019800" y="1981200"/>
            <a:ext cx="396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40D69C-3484-434E-AF65-7DAD7CA1C6E7}"/>
              </a:ext>
            </a:extLst>
          </p:cNvPr>
          <p:cNvCxnSpPr/>
          <p:nvPr/>
        </p:nvCxnSpPr>
        <p:spPr>
          <a:xfrm>
            <a:off x="7086600" y="1371600"/>
            <a:ext cx="0" cy="432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899042-4368-495C-9326-B5F1074F4CD8}"/>
              </a:ext>
            </a:extLst>
          </p:cNvPr>
          <p:cNvCxnSpPr/>
          <p:nvPr/>
        </p:nvCxnSpPr>
        <p:spPr>
          <a:xfrm>
            <a:off x="8534400" y="1371600"/>
            <a:ext cx="0" cy="432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F1488B-F23D-4E99-8464-3443B8A02A8E}"/>
              </a:ext>
            </a:extLst>
          </p:cNvPr>
          <p:cNvSpPr txBox="1"/>
          <p:nvPr/>
        </p:nvSpPr>
        <p:spPr>
          <a:xfrm>
            <a:off x="5947561" y="1567934"/>
            <a:ext cx="11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#iteration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D3D3B-767F-4263-868D-6446E05434CE}"/>
              </a:ext>
            </a:extLst>
          </p:cNvPr>
          <p:cNvSpPr txBox="1"/>
          <p:nvPr/>
        </p:nvSpPr>
        <p:spPr>
          <a:xfrm>
            <a:off x="7145724" y="1589901"/>
            <a:ext cx="11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61835-AFEF-4EC2-9518-EE87BBA9C66E}"/>
              </a:ext>
            </a:extLst>
          </p:cNvPr>
          <p:cNvSpPr txBox="1"/>
          <p:nvPr/>
        </p:nvSpPr>
        <p:spPr>
          <a:xfrm>
            <a:off x="8534400" y="1371601"/>
            <a:ext cx="174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of this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E7B8BB-B0CC-4179-88DC-086F5C18E5CD}"/>
                  </a:ext>
                </a:extLst>
              </p:cNvPr>
              <p:cNvSpPr/>
              <p:nvPr/>
            </p:nvSpPr>
            <p:spPr>
              <a:xfrm>
                <a:off x="3505200" y="4191000"/>
                <a:ext cx="283464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E7B8BB-B0CC-4179-88DC-086F5C18E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191000"/>
                <a:ext cx="283464" cy="304800"/>
              </a:xfrm>
              <a:prstGeom prst="rect">
                <a:avLst/>
              </a:prstGeom>
              <a:blipFill>
                <a:blip r:embed="rId3"/>
                <a:stretch>
                  <a:fillRect l="-17021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3FCA0A-CDF9-4287-A5B5-A336689D72BC}"/>
                  </a:ext>
                </a:extLst>
              </p:cNvPr>
              <p:cNvSpPr/>
              <p:nvPr/>
            </p:nvSpPr>
            <p:spPr>
              <a:xfrm>
                <a:off x="2916936" y="2895600"/>
                <a:ext cx="512064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1;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3FCA0A-CDF9-4287-A5B5-A336689D7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936" y="2895600"/>
                <a:ext cx="512064" cy="304800"/>
              </a:xfrm>
              <a:prstGeom prst="rect">
                <a:avLst/>
              </a:prstGeom>
              <a:blipFill>
                <a:blip r:embed="rId4"/>
                <a:stretch>
                  <a:fillRect b="-2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A43A96-2BBF-4EE8-1CBF-3841D72335E3}"/>
                  </a:ext>
                </a:extLst>
              </p14:cNvPr>
              <p14:cNvContentPartPr/>
              <p14:nvPr/>
            </p14:nvContentPartPr>
            <p14:xfrm>
              <a:off x="1605960" y="2165040"/>
              <a:ext cx="9716040" cy="4646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A43A96-2BBF-4EE8-1CBF-3841D72335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6600" y="2155680"/>
                <a:ext cx="9734760" cy="46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104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138-29B3-438E-A762-83F482F4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second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E8677B-B0DF-47F9-A178-FB7F4F6398FC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3695700" cy="3867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E7B8BB-B0CC-4179-88DC-086F5C18E5CD}"/>
                  </a:ext>
                </a:extLst>
              </p:cNvPr>
              <p:cNvSpPr/>
              <p:nvPr/>
            </p:nvSpPr>
            <p:spPr>
              <a:xfrm>
                <a:off x="3200400" y="4191000"/>
                <a:ext cx="283464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E7B8BB-B0CC-4179-88DC-086F5C18E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191000"/>
                <a:ext cx="283464" cy="304800"/>
              </a:xfrm>
              <a:prstGeom prst="rect">
                <a:avLst/>
              </a:prstGeom>
              <a:blipFill>
                <a:blip r:embed="rId3"/>
                <a:stretch>
                  <a:fillRect l="-17021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FCEFD3-8CFE-4EF9-A622-B9B7D514B1B6}"/>
                  </a:ext>
                </a:extLst>
              </p:cNvPr>
              <p:cNvSpPr txBox="1"/>
              <p:nvPr/>
            </p:nvSpPr>
            <p:spPr>
              <a:xfrm>
                <a:off x="5486400" y="1905001"/>
                <a:ext cx="4953000" cy="371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iteration of the </a:t>
                </a:r>
                <a:r>
                  <a:rPr lang="en-US" b="1" dirty="0"/>
                  <a:t>while</a:t>
                </a:r>
                <a:r>
                  <a:rPr lang="en-US" dirty="0"/>
                  <a:t> loop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time for some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the k-</a:t>
                </a:r>
                <a:r>
                  <a:rPr lang="en-US" dirty="0" err="1"/>
                  <a:t>th</a:t>
                </a:r>
                <a:r>
                  <a:rPr lang="en-US" dirty="0"/>
                  <a:t> iteration of the </a:t>
                </a:r>
                <a:r>
                  <a:rPr lang="en-US" b="1" dirty="0"/>
                  <a:t>while</a:t>
                </a:r>
                <a:r>
                  <a:rPr lang="en-US" dirty="0"/>
                  <a:t> loop,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dirty="0"/>
                  <a:t>while</a:t>
                </a:r>
                <a:r>
                  <a:rPr lang="en-US" dirty="0"/>
                  <a:t> loop terminates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      meaning that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Thus, the </a:t>
                </a:r>
                <a:r>
                  <a:rPr lang="en-US" b="1" dirty="0"/>
                  <a:t>while</a:t>
                </a:r>
                <a:r>
                  <a:rPr lang="en-US" dirty="0"/>
                  <a:t> loop runs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iterations.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Hence the total time complexity of the while loop is #iterations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The time complexity of the algorithm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FCEFD3-8CFE-4EF9-A622-B9B7D514B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905001"/>
                <a:ext cx="4953000" cy="3716851"/>
              </a:xfrm>
              <a:prstGeom prst="rect">
                <a:avLst/>
              </a:prstGeom>
              <a:blipFill>
                <a:blip r:embed="rId4"/>
                <a:stretch>
                  <a:fillRect l="-738" t="-985" r="-1722"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963D7D7-27B2-4F1A-8E40-DD5A45286811}"/>
                  </a:ext>
                </a:extLst>
              </p:cNvPr>
              <p:cNvSpPr/>
              <p:nvPr/>
            </p:nvSpPr>
            <p:spPr>
              <a:xfrm>
                <a:off x="2612136" y="2895600"/>
                <a:ext cx="512064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1;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963D7D7-27B2-4F1A-8E40-DD5A45286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36" y="2895600"/>
                <a:ext cx="512064" cy="304800"/>
              </a:xfrm>
              <a:prstGeom prst="rect">
                <a:avLst/>
              </a:prstGeom>
              <a:blipFill>
                <a:blip r:embed="rId5"/>
                <a:stretch>
                  <a:fillRect b="-2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52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138-29B3-438E-A762-83F482F4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third example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1B97E90-0034-41D8-BE95-B2B5AF2224B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4067175" cy="4533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EFC6F0-53C9-4596-8DA1-E2203076EE78}"/>
                  </a:ext>
                </a:extLst>
              </p:cNvPr>
              <p:cNvSpPr txBox="1"/>
              <p:nvPr/>
            </p:nvSpPr>
            <p:spPr>
              <a:xfrm>
                <a:off x="5638800" y="1524000"/>
                <a:ext cx="54864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By the same analysis as the previous slide, the inner </a:t>
                </a:r>
                <a:r>
                  <a:rPr lang="en-US" b="1" dirty="0"/>
                  <a:t>while</a:t>
                </a:r>
                <a:r>
                  <a:rPr lang="en-US" dirty="0"/>
                  <a:t> loop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time for some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for each iteration of outer-for loop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outer-for loop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iterations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Hence the total time complexity of the algorithm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EFC6F0-53C9-4596-8DA1-E2203076E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524000"/>
                <a:ext cx="5486400" cy="2585323"/>
              </a:xfrm>
              <a:prstGeom prst="rect">
                <a:avLst/>
              </a:prstGeom>
              <a:blipFill>
                <a:blip r:embed="rId3"/>
                <a:stretch>
                  <a:fillRect l="-667" t="-1179" b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33362B-F240-2476-569B-46F5D0D1B574}"/>
                  </a:ext>
                </a:extLst>
              </p14:cNvPr>
              <p14:cNvContentPartPr/>
              <p14:nvPr/>
            </p14:nvContentPartPr>
            <p14:xfrm>
              <a:off x="5890320" y="1398240"/>
              <a:ext cx="4000320" cy="290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33362B-F240-2476-569B-46F5D0D1B5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0960" y="1388880"/>
                <a:ext cx="4019040" cy="29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3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138-29B3-438E-A762-83F482F4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fourth example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1B97E90-0034-41D8-BE95-B2B5AF2224B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4067175" cy="4533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73C60A3-0556-4B2B-ACD9-964C9C1646C8}"/>
                  </a:ext>
                </a:extLst>
              </p:cNvPr>
              <p:cNvSpPr/>
              <p:nvPr/>
            </p:nvSpPr>
            <p:spPr>
              <a:xfrm>
                <a:off x="2965930" y="3276600"/>
                <a:ext cx="207818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73C60A3-0556-4B2B-ACD9-964C9C164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930" y="3276600"/>
                <a:ext cx="207818" cy="304800"/>
              </a:xfrm>
              <a:prstGeom prst="rect">
                <a:avLst/>
              </a:prstGeom>
              <a:blipFill>
                <a:blip r:embed="rId3"/>
                <a:stretch>
                  <a:fillRect l="-38235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74BADB-AA3B-4BA3-83CA-7003F834E331}"/>
                  </a:ext>
                </a:extLst>
              </p:cNvPr>
              <p:cNvSpPr txBox="1"/>
              <p:nvPr/>
            </p:nvSpPr>
            <p:spPr>
              <a:xfrm>
                <a:off x="5638800" y="1524000"/>
                <a:ext cx="5638800" cy="2787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By the same analysis as the previous slide, for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-th iteration of the outer-for loop, the inner </a:t>
                </a:r>
                <a:r>
                  <a:rPr lang="en-US" b="1" dirty="0"/>
                  <a:t>while</a:t>
                </a:r>
                <a:r>
                  <a:rPr lang="en-US" dirty="0"/>
                  <a:t> loop takes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7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7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func>
                  </m:oMath>
                </a14:m>
                <a:r>
                  <a:rPr lang="en-US" dirty="0"/>
                  <a:t> time for some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the outer-for loop 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changes from 1 to n. Hence the total time complexity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+⋯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74BADB-AA3B-4BA3-83CA-7003F834E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524000"/>
                <a:ext cx="5638800" cy="2787558"/>
              </a:xfrm>
              <a:prstGeom prst="rect">
                <a:avLst/>
              </a:prstGeom>
              <a:blipFill>
                <a:blip r:embed="rId4"/>
                <a:stretch>
                  <a:fillRect l="-649" t="-1094" r="-432" b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8F4495-9225-0D6D-7CE9-632FA7DA6DE6}"/>
                  </a:ext>
                </a:extLst>
              </p14:cNvPr>
              <p14:cNvContentPartPr/>
              <p14:nvPr/>
            </p14:nvContentPartPr>
            <p14:xfrm>
              <a:off x="4086360" y="1171800"/>
              <a:ext cx="7898760" cy="5505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8F4495-9225-0D6D-7CE9-632FA7DA6D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7000" y="1162440"/>
                <a:ext cx="7917480" cy="55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515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F664-2643-48BC-92C3-FDDC2E7F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3182A-0962-4C73-9DFA-FD5EB8403E5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allows us to ignore unnecessary details and focus on dominating terms of growth</a:t>
                </a:r>
              </a:p>
              <a:p>
                <a:pPr lvl="1"/>
                <a:r>
                  <a:rPr lang="en-US" dirty="0"/>
                  <a:t>Informally,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forgets constant factors, lower-order terms.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−42=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6600"/>
                    </a:solidFill>
                  </a:rPr>
                  <a:t>Simpler, easier to analyze, and focus on key growth rate</a:t>
                </a:r>
              </a:p>
              <a:p>
                <a:r>
                  <a:rPr lang="en-US" dirty="0">
                    <a:solidFill>
                      <a:srgbClr val="700000"/>
                    </a:solidFill>
                  </a:rPr>
                  <a:t>But: what exactly are we ignoring?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Before we introduce this formally</a:t>
                </a:r>
              </a:p>
              <a:p>
                <a:pPr lvl="1"/>
                <a:r>
                  <a:rPr lang="en-US" dirty="0"/>
                  <a:t>First introduce big-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and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notations</a:t>
                </a:r>
              </a:p>
              <a:p>
                <a:pPr lvl="1"/>
                <a:r>
                  <a:rPr lang="en-US" dirty="0"/>
                  <a:t>Then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Intuitively, big-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and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“roughly”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≤, ≥, 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, respectively (up-to constants)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3182A-0962-4C73-9DFA-FD5EB8403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 b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86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Big-O notation</a:t>
            </a:r>
          </a:p>
        </p:txBody>
      </p:sp>
    </p:spTree>
    <p:extLst>
      <p:ext uri="{BB962C8B-B14F-4D97-AF65-F5344CB8AC3E}">
        <p14:creationId xmlns:p14="http://schemas.microsoft.com/office/powerpoint/2010/main" val="870835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D70C-49D6-432E-A68A-AA948E20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5742C-3318-4576-B00F-D4FE742E532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62000" y="1219200"/>
                <a:ext cx="10820400" cy="1981200"/>
              </a:xfrm>
              <a:ln w="285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Definition</a:t>
                </a:r>
              </a:p>
              <a:p>
                <a:pPr marL="0" indent="0">
                  <a:buNone/>
                </a:pPr>
                <a:r>
                  <a:rPr lang="en-US" dirty="0"/>
                  <a:t>We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there are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such that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5742C-3318-4576-B00F-D4FE742E5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62000" y="1219200"/>
                <a:ext cx="10820400" cy="1981200"/>
              </a:xfrm>
              <a:blipFill>
                <a:blip r:embed="rId2"/>
                <a:stretch>
                  <a:fillRect l="-899" t="-2121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899FD06-7F8D-4A04-8A1B-5CD00867E17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2000" y="3423745"/>
                <a:ext cx="10668000" cy="26517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</a:rPr>
                  <a:t>More precisely, should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Intuitively,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means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grows at most as fast as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(up to multiplicative constant factor)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</a:rPr>
                  <a:t>We also say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is </a:t>
                </a:r>
                <a:r>
                  <a:rPr lang="en-US" sz="2000" dirty="0">
                    <a:solidFill>
                      <a:srgbClr val="700000"/>
                    </a:solidFill>
                    <a:latin typeface="Cambria Math" panose="02040503050406030204" pitchFamily="18" charset="0"/>
                  </a:rPr>
                  <a:t>an asymptotic upper bound</a:t>
                </a:r>
                <a:r>
                  <a:rPr lang="en-US" sz="2000" dirty="0">
                    <a:latin typeface="Cambria Math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in this case</a:t>
                </a:r>
              </a:p>
              <a:p>
                <a:pPr lvl="1"/>
                <a:endParaRPr lang="en-US" sz="2000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899FD06-7F8D-4A04-8A1B-5CD00867E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423745"/>
                <a:ext cx="10668000" cy="2651760"/>
              </a:xfrm>
              <a:prstGeom prst="rect">
                <a:avLst/>
              </a:prstGeom>
              <a:blipFill>
                <a:blip r:embed="rId3"/>
                <a:stretch>
                  <a:fillRect l="-400" t="-11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0C63C4-02C4-3CAF-1458-5410D6AC8C09}"/>
                  </a:ext>
                </a:extLst>
              </p14:cNvPr>
              <p14:cNvContentPartPr/>
              <p14:nvPr/>
            </p14:nvContentPartPr>
            <p14:xfrm>
              <a:off x="1590120" y="1253520"/>
              <a:ext cx="8284320" cy="1450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0C63C4-02C4-3CAF-1458-5410D6AC8C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0760" y="1244160"/>
                <a:ext cx="8303040" cy="14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410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More examples: Nest loops</a:t>
            </a:r>
          </a:p>
        </p:txBody>
      </p:sp>
    </p:spTree>
    <p:extLst>
      <p:ext uri="{BB962C8B-B14F-4D97-AF65-F5344CB8AC3E}">
        <p14:creationId xmlns:p14="http://schemas.microsoft.com/office/powerpoint/2010/main" val="1929170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D70C-49D6-432E-A68A-AA948E20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notation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8E4D0FD-8489-47D5-86BE-B57000AC3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34255"/>
            <a:ext cx="3243262" cy="296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699D39-65D2-5E49-F15B-D5D70F5F1BB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0423E22-0DB1-75FE-8DCE-CA11EF88663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2000" y="1219200"/>
                <a:ext cx="10820400" cy="19812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 3" pitchFamily="18" charset="2"/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Definition</a:t>
                </a:r>
              </a:p>
              <a:p>
                <a:pPr marL="0" indent="0">
                  <a:buFont typeface="Wingdings 3" pitchFamily="18" charset="2"/>
                  <a:buNone/>
                </a:pPr>
                <a:r>
                  <a:rPr lang="en-US" dirty="0"/>
                  <a:t>We write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there are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such that for 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dirty="0"/>
              </a:p>
              <a:p>
                <a:pPr marL="0" indent="0">
                  <a:buFont typeface="Wingdings 3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0423E22-0DB1-75FE-8DCE-CA11EF886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1219200"/>
                <a:ext cx="10820400" cy="1981200"/>
              </a:xfrm>
              <a:prstGeom prst="rect">
                <a:avLst/>
              </a:prstGeom>
              <a:blipFill>
                <a:blip r:embed="rId3"/>
                <a:stretch>
                  <a:fillRect l="-899" t="-2121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345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AEE5-814E-428C-8833-61825420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E6AB-1D01-4859-85F5-B487AC3F5D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−1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+6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i="1">
                        <a:latin typeface="Cambria Math"/>
                      </a:rPr>
                      <m:t>+8=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Proof: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E6AB-1D01-4859-85F5-B487AC3F5D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9C0018-8D15-2A5D-264A-D6C9AB0A8BC5}"/>
                  </a:ext>
                </a:extLst>
              </p14:cNvPr>
              <p14:cNvContentPartPr/>
              <p14:nvPr/>
            </p14:nvContentPartPr>
            <p14:xfrm>
              <a:off x="994320" y="1621440"/>
              <a:ext cx="9855360" cy="3569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9C0018-8D15-2A5D-264A-D6C9AB0A8B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4960" y="1612080"/>
                <a:ext cx="9874080" cy="35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37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2F67-DE13-4195-9FC0-01725EA9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A9BDC7-A319-4BB3-B9B6-10D38984DF3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6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+7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+3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6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+7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+3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A9BDC7-A319-4BB3-B9B6-10D38984DF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8BCD8E-4BAE-C3EF-AE67-298BC3A3D66A}"/>
                  </a:ext>
                </a:extLst>
              </p14:cNvPr>
              <p14:cNvContentPartPr/>
              <p14:nvPr/>
            </p14:nvContentPartPr>
            <p14:xfrm>
              <a:off x="331560" y="1140120"/>
              <a:ext cx="11591280" cy="3781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8BCD8E-4BAE-C3EF-AE67-298BC3A3D6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200" y="1130760"/>
                <a:ext cx="11610000" cy="37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346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74A0-8BC3-4501-85E0-39D3307CD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useful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C79A1-36D5-457D-A292-98EFABBEB6B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2057400"/>
              </a:xfrm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Lemma [Upper Bound]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dirty="0"/>
                  <a:t> exists,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700000"/>
                    </a:solidFill>
                  </a:rPr>
                  <a:t>if and only if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a positive constant.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C79A1-36D5-457D-A292-98EFABBEB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2057400"/>
              </a:xfrm>
              <a:blipFill>
                <a:blip r:embed="rId3"/>
                <a:stretch>
                  <a:fillRect l="-1182" t="-2047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7CBF24D-6DC6-4469-9346-65F9951034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3657600"/>
                <a:ext cx="8229600" cy="2057400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Corollary [Upper Bound]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=0, </m:t>
                        </m:r>
                      </m:e>
                    </m:func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. 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=+∞, </m:t>
                        </m:r>
                      </m:e>
                    </m:func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700000"/>
                    </a:solidFill>
                  </a:rPr>
                  <a:t>does not </a:t>
                </a:r>
                <a:r>
                  <a:rPr lang="en-US" dirty="0"/>
                  <a:t>hold.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7CBF24D-6DC6-4469-9346-65F99510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657600"/>
                <a:ext cx="8229600" cy="2057400"/>
              </a:xfrm>
              <a:prstGeom prst="rect">
                <a:avLst/>
              </a:prstGeom>
              <a:blipFill>
                <a:blip r:embed="rId4"/>
                <a:stretch>
                  <a:fillRect l="-1182" t="-2047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0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2F67-DE13-4195-9FC0-01725EA9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A9BDC7-A319-4BB3-B9B6-10D38984DF3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A9BDC7-A319-4BB3-B9B6-10D38984DF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E771E6-E91C-42FC-4305-BD88D1F36E39}"/>
                  </a:ext>
                </a:extLst>
              </p14:cNvPr>
              <p14:cNvContentPartPr/>
              <p14:nvPr/>
            </p14:nvContentPartPr>
            <p14:xfrm>
              <a:off x="244080" y="673200"/>
              <a:ext cx="8638560" cy="3680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E771E6-E91C-42FC-4305-BD88D1F36E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720" y="663840"/>
                <a:ext cx="8657280" cy="36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601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AD14C-6D94-4048-8030-AF3B00C6AD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05000" y="2590800"/>
                <a:ext cx="8229600" cy="990600"/>
              </a:xfrm>
            </p:spPr>
            <p:txBody>
              <a:bodyPr/>
              <a:lstStyle/>
              <a:p>
                <a:pPr algn="ctr"/>
                <a:r>
                  <a:rPr lang="en-US" dirty="0"/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notation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AD14C-6D94-4048-8030-AF3B00C6A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5000" y="2590800"/>
                <a:ext cx="8229600" cy="990600"/>
              </a:xfrm>
              <a:blipFill>
                <a:blip r:embed="rId2"/>
                <a:stretch>
                  <a:fillRect b="-19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623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D3D70C-49D6-432E-A68A-AA948E20D0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notation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D3D70C-49D6-432E-A68A-AA948E20D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19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5742C-3318-4576-B00F-D4FE742E532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1981200"/>
              </a:xfrm>
              <a:ln w="285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Definition</a:t>
                </a:r>
              </a:p>
              <a:p>
                <a:pPr marL="0" indent="0">
                  <a:buNone/>
                </a:pPr>
                <a:r>
                  <a:rPr lang="en-US" dirty="0"/>
                  <a:t>We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there are </a:t>
                </a:r>
                <a:r>
                  <a:rPr lang="en-US" dirty="0">
                    <a:solidFill>
                      <a:srgbClr val="700000"/>
                    </a:solidFill>
                  </a:rPr>
                  <a:t>positive</a:t>
                </a:r>
                <a:r>
                  <a:rPr lang="en-US" dirty="0"/>
                  <a:t>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such that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5742C-3318-4576-B00F-D4FE742E5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1981200"/>
              </a:xfrm>
              <a:blipFill>
                <a:blip r:embed="rId3"/>
                <a:stretch>
                  <a:fillRect l="-886" t="-2121" r="-1219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899FD06-7F8D-4A04-8A1B-5CD00867E17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3423745"/>
                <a:ext cx="9525000" cy="26517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</a:rPr>
                  <a:t>More precisely, should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Intuitively,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means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grows at least as fast as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(up to multiplicative constant factor)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</a:rPr>
                  <a:t>We also say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is </a:t>
                </a:r>
                <a:r>
                  <a:rPr lang="en-US" sz="2000" dirty="0">
                    <a:solidFill>
                      <a:srgbClr val="700000"/>
                    </a:solidFill>
                    <a:latin typeface="Cambria Math" panose="02040503050406030204" pitchFamily="18" charset="0"/>
                  </a:rPr>
                  <a:t>an asymptotic lower bound</a:t>
                </a:r>
                <a:r>
                  <a:rPr lang="en-US" sz="2000" dirty="0">
                    <a:latin typeface="Cambria Math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in this case</a:t>
                </a:r>
              </a:p>
              <a:p>
                <a:pPr lvl="1"/>
                <a:endParaRPr lang="en-US" sz="2000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899FD06-7F8D-4A04-8A1B-5CD00867E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3423745"/>
                <a:ext cx="9525000" cy="2651760"/>
              </a:xfrm>
              <a:prstGeom prst="rect">
                <a:avLst/>
              </a:prstGeom>
              <a:blipFill>
                <a:blip r:embed="rId4"/>
                <a:stretch>
                  <a:fillRect l="-448" t="-11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A0C36F-619B-8163-42EF-B8921A1B0BCA}"/>
                  </a:ext>
                </a:extLst>
              </p14:cNvPr>
              <p14:cNvContentPartPr/>
              <p14:nvPr/>
            </p14:nvContentPartPr>
            <p14:xfrm>
              <a:off x="4868280" y="1742760"/>
              <a:ext cx="2397960" cy="1422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A0C36F-619B-8163-42EF-B8921A1B0B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8920" y="1733400"/>
                <a:ext cx="2416680" cy="144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8068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D3D70C-49D6-432E-A68A-AA948E20D0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notation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D3D70C-49D6-432E-A68A-AA948E20D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19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BBB7046A-5F9E-449F-A388-3FBDB5553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3276601"/>
            <a:ext cx="3576637" cy="325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B2713B-B741-4E90-97F6-FDFBD3C03A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09F7D-8183-4FBF-7B93-CF0F5E93EB4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1219200"/>
                <a:ext cx="10972800" cy="19812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 3" pitchFamily="18" charset="2"/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Definition</a:t>
                </a:r>
              </a:p>
              <a:p>
                <a:pPr marL="0" indent="0">
                  <a:buFont typeface="Wingdings 3" pitchFamily="18" charset="2"/>
                  <a:buNone/>
                </a:pPr>
                <a:r>
                  <a:rPr lang="en-US" dirty="0"/>
                  <a:t>We write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there are </a:t>
                </a:r>
                <a:r>
                  <a:rPr lang="en-US" dirty="0">
                    <a:solidFill>
                      <a:srgbClr val="700000"/>
                    </a:solidFill>
                  </a:rPr>
                  <a:t>positive</a:t>
                </a:r>
                <a:r>
                  <a:rPr lang="en-US" dirty="0"/>
                  <a:t>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such that for 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dirty="0"/>
              </a:p>
              <a:p>
                <a:pPr marL="0" indent="0">
                  <a:buFont typeface="Wingdings 3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09F7D-8183-4FBF-7B93-CF0F5E93E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219200"/>
                <a:ext cx="10972800" cy="1981200"/>
              </a:xfrm>
              <a:prstGeom prst="rect">
                <a:avLst/>
              </a:prstGeom>
              <a:blipFill>
                <a:blip r:embed="rId4"/>
                <a:stretch>
                  <a:fillRect l="-886" t="-2121" r="-1219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38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AEE5-814E-428C-8833-61825420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E6AB-1D01-4859-85F5-B487AC3F5D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62000" y="1295400"/>
                <a:ext cx="9448800" cy="493776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Proof: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E6AB-1D01-4859-85F5-B487AC3F5D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62000" y="1295400"/>
                <a:ext cx="9448800" cy="4937760"/>
              </a:xfrm>
              <a:blipFill>
                <a:blip r:embed="rId2"/>
                <a:stretch>
                  <a:fillRect l="-58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45A116-E371-725B-C6C3-039FDC5E06DD}"/>
                  </a:ext>
                </a:extLst>
              </p14:cNvPr>
              <p14:cNvContentPartPr/>
              <p14:nvPr/>
            </p14:nvContentPartPr>
            <p14:xfrm>
              <a:off x="284760" y="492120"/>
              <a:ext cx="11079000" cy="520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45A116-E371-725B-C6C3-039FDC5E06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400" y="482760"/>
                <a:ext cx="11097720" cy="52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920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74A0-8BC3-4501-85E0-39D3307CD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useful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C79A1-36D5-457D-A292-98EFABBEB6B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2057400"/>
              </a:xfrm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Lemma [Lower Bound]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dirty="0"/>
                  <a:t> exists,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if and only if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700000"/>
                    </a:solidFill>
                  </a:rPr>
                  <a:t>positive</a:t>
                </a:r>
                <a:r>
                  <a:rPr lang="en-US" dirty="0"/>
                  <a:t> constant.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C79A1-36D5-457D-A292-98EFABBEB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2057400"/>
              </a:xfrm>
              <a:blipFill>
                <a:blip r:embed="rId3"/>
                <a:stretch>
                  <a:fillRect l="-1182" t="-2047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7CBF24D-6DC6-4469-9346-65F9951034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3657600"/>
                <a:ext cx="8229600" cy="2057400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Corollary [Lower Bound]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=+∞, </m:t>
                        </m:r>
                      </m:e>
                    </m:func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. 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=0, </m:t>
                        </m:r>
                      </m:e>
                    </m:func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cannot hold.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7CBF24D-6DC6-4469-9346-65F99510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657600"/>
                <a:ext cx="8229600" cy="2057400"/>
              </a:xfrm>
              <a:prstGeom prst="rect">
                <a:avLst/>
              </a:prstGeom>
              <a:blipFill>
                <a:blip r:embed="rId4"/>
                <a:stretch>
                  <a:fillRect l="-1182" t="-2047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430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A23C-ADE1-4DE1-87EB-8B6AED5B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median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18A77-4BDC-4500-94B0-834ED21B658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Design an algorithm for the following problem</a:t>
                </a:r>
              </a:p>
              <a:p>
                <a:pPr lvl="1"/>
                <a:r>
                  <a:rPr lang="en-US" dirty="0"/>
                  <a:t>Input:     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 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minimizing the total absolute loss: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Recall from DSC40A</a:t>
                </a:r>
              </a:p>
              <a:p>
                <a:pPr lvl="1"/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0000"/>
                    </a:solidFill>
                  </a:rPr>
                  <a:t> </a:t>
                </a:r>
                <a:r>
                  <a:rPr lang="en-US" dirty="0"/>
                  <a:t>is a median of numbers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i.e</a:t>
                </a:r>
                <a:r>
                  <a:rPr lang="en-US" dirty="0"/>
                  <a:t>,  the number whose order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(if sorted)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⌊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Question: </a:t>
                </a:r>
              </a:p>
              <a:p>
                <a:pPr lvl="1"/>
                <a:r>
                  <a:rPr lang="en-US" dirty="0"/>
                  <a:t>How to compute this median?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18A77-4BDC-4500-94B0-834ED21B6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A7C4DF-6D54-1C4D-81D2-9DB65AE2D32C}"/>
                  </a:ext>
                </a:extLst>
              </p14:cNvPr>
              <p14:cNvContentPartPr/>
              <p14:nvPr/>
            </p14:nvContentPartPr>
            <p14:xfrm>
              <a:off x="1496880" y="41400"/>
              <a:ext cx="10425960" cy="302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A7C4DF-6D54-1C4D-81D2-9DB65AE2D3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7520" y="32040"/>
                <a:ext cx="10444680" cy="30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189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8D2E-FB61-41E4-9A66-76BCFA9F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9829B2-C248-4E6E-A439-76FDCEB83CC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+6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+8=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? </a:t>
                </a:r>
                <a:endParaRPr lang="en-US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+6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+8=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?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? 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6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7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+3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1.5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?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0" smtClean="0">
                            <a:latin typeface="Cambria Math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?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?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9829B2-C248-4E6E-A439-76FDCEB83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A2B54D-F90A-9E53-7934-9AE9AF7F44A6}"/>
                  </a:ext>
                </a:extLst>
              </p14:cNvPr>
              <p14:cNvContentPartPr/>
              <p14:nvPr/>
            </p14:nvContentPartPr>
            <p14:xfrm>
              <a:off x="227880" y="311760"/>
              <a:ext cx="9815040" cy="5939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A2B54D-F90A-9E53-7934-9AE9AF7F44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520" y="302400"/>
                <a:ext cx="9833760" cy="59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001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AD14C-6D94-4048-8030-AF3B00C6AD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05000" y="2590800"/>
                <a:ext cx="8229600" cy="990600"/>
              </a:xfrm>
            </p:spPr>
            <p:txBody>
              <a:bodyPr/>
              <a:lstStyle/>
              <a:p>
                <a:pPr algn="ctr"/>
                <a:r>
                  <a:rPr lang="en-US" dirty="0"/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notation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AD14C-6D94-4048-8030-AF3B00C6A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5000" y="2590800"/>
                <a:ext cx="8229600" cy="990600"/>
              </a:xfrm>
              <a:blipFill>
                <a:blip r:embed="rId2"/>
                <a:stretch>
                  <a:fillRect b="-19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811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D3D70C-49D6-432E-A68A-AA948E20D0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notation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D3D70C-49D6-432E-A68A-AA948E20D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19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5742C-3318-4576-B00F-D4FE742E532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219200"/>
                <a:ext cx="10820400" cy="1981200"/>
              </a:xfrm>
              <a:ln w="285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Definition</a:t>
                </a:r>
              </a:p>
              <a:p>
                <a:pPr marL="0" indent="0">
                  <a:buNone/>
                </a:pPr>
                <a:r>
                  <a:rPr lang="en-US" dirty="0"/>
                  <a:t>We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there are </a:t>
                </a:r>
                <a:r>
                  <a:rPr lang="en-US" dirty="0">
                    <a:solidFill>
                      <a:srgbClr val="700000"/>
                    </a:solidFill>
                  </a:rPr>
                  <a:t>positive</a:t>
                </a:r>
                <a:r>
                  <a:rPr lang="en-US" dirty="0"/>
                  <a:t>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5742C-3318-4576-B00F-D4FE742E5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219200"/>
                <a:ext cx="10820400" cy="1981200"/>
              </a:xfrm>
              <a:blipFill>
                <a:blip r:embed="rId3"/>
                <a:stretch>
                  <a:fillRect l="-899" t="-2121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899FD06-7F8D-4A04-8A1B-5CD00867E17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3423745"/>
                <a:ext cx="9448800" cy="26517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Cambria Math" panose="02040503050406030204" pitchFamily="18" charset="0"/>
                  </a:rPr>
                  <a:t>More precisely, should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Intuitively,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means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grows like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(up to multiplicative constant factor)</a:t>
                </a:r>
              </a:p>
              <a:p>
                <a:pPr lvl="1"/>
                <a:endParaRPr lang="en-US" sz="2000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899FD06-7F8D-4A04-8A1B-5CD00867E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3423745"/>
                <a:ext cx="9448800" cy="2651760"/>
              </a:xfrm>
              <a:prstGeom prst="rect">
                <a:avLst/>
              </a:prstGeom>
              <a:blipFill>
                <a:blip r:embed="rId4"/>
                <a:stretch>
                  <a:fillRect l="-452" t="-11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96E14C-9A71-791D-AF9E-2EEA77DD307A}"/>
                  </a:ext>
                </a:extLst>
              </p14:cNvPr>
              <p14:cNvContentPartPr/>
              <p14:nvPr/>
            </p14:nvContentPartPr>
            <p14:xfrm>
              <a:off x="3270960" y="182880"/>
              <a:ext cx="8398080" cy="2049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96E14C-9A71-791D-AF9E-2EEA77DD30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1600" y="173520"/>
                <a:ext cx="8416800" cy="20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5232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D3D70C-49D6-432E-A68A-AA948E20D0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notation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D3D70C-49D6-432E-A68A-AA948E20D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19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C1FF41F2-98DE-48FF-A5FD-2CEF2715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05201"/>
            <a:ext cx="3200400" cy="306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B6E779-C7F0-4D9A-9B63-243E422003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D0B0F72-B4B4-4C32-89D0-96CB6D21CD7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219200"/>
                <a:ext cx="8229600" cy="19812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Definition</a:t>
                </a:r>
              </a:p>
              <a:p>
                <a:pPr marL="0" indent="0">
                  <a:buNone/>
                </a:pPr>
                <a:r>
                  <a:rPr lang="en-US" dirty="0"/>
                  <a:t>We 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there are </a:t>
                </a:r>
                <a:r>
                  <a:rPr lang="en-US" dirty="0">
                    <a:solidFill>
                      <a:srgbClr val="700000"/>
                    </a:solidFill>
                  </a:rPr>
                  <a:t>positive</a:t>
                </a:r>
                <a:r>
                  <a:rPr lang="en-US" dirty="0"/>
                  <a:t>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D0B0F72-B4B4-4C32-89D0-96CB6D21C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219200"/>
                <a:ext cx="8229600" cy="1981200"/>
              </a:xfrm>
              <a:prstGeom prst="rect">
                <a:avLst/>
              </a:prstGeom>
              <a:blipFill>
                <a:blip r:embed="rId4"/>
                <a:stretch>
                  <a:fillRect l="-1181" t="-2121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750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74A0-8BC3-4501-85E0-39D3307CD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useful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C79A1-36D5-457D-A292-98EFABBEB6B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81200" y="1219200"/>
                <a:ext cx="8382000" cy="2057400"/>
              </a:xfrm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Lemma [Big-Theta]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dirty="0"/>
                  <a:t> exists,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if and only if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700000"/>
                    </a:solidFill>
                  </a:rPr>
                  <a:t>positive</a:t>
                </a:r>
                <a:r>
                  <a:rPr lang="en-US" dirty="0"/>
                  <a:t> constants.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C79A1-36D5-457D-A292-98EFABBEB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81200" y="1219200"/>
                <a:ext cx="8382000" cy="2057400"/>
              </a:xfrm>
              <a:blipFill>
                <a:blip r:embed="rId3"/>
                <a:stretch>
                  <a:fillRect l="-1160" t="-2047" r="-1885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7CBF24D-6DC6-4469-9346-65F9951034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3657600"/>
                <a:ext cx="8382000" cy="2057400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rgbClr val="0B0E8F"/>
                    </a:solidFill>
                  </a:rPr>
                  <a:t>Corollary [Big-Theta]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func>
                  </m:oMath>
                </a14:m>
                <a:r>
                  <a:rPr lang="en-US" dirty="0"/>
                  <a:t> for some positive constant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.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7CBF24D-6DC6-4469-9346-65F99510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657600"/>
                <a:ext cx="8382000" cy="2057400"/>
              </a:xfrm>
              <a:prstGeom prst="rect">
                <a:avLst/>
              </a:prstGeom>
              <a:blipFill>
                <a:blip r:embed="rId4"/>
                <a:stretch>
                  <a:fillRect l="-1160" t="-2047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4E800E-9416-109E-F6E5-4663ECF31AA0}"/>
                  </a:ext>
                </a:extLst>
              </p14:cNvPr>
              <p14:cNvContentPartPr/>
              <p14:nvPr/>
            </p14:nvContentPartPr>
            <p14:xfrm>
              <a:off x="7074720" y="254880"/>
              <a:ext cx="2305080" cy="750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4E800E-9416-109E-F6E5-4663ECF31A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5360" y="245520"/>
                <a:ext cx="2323800" cy="76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088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AEE5-814E-428C-8833-61825420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E6AB-1D01-4859-85F5-B487AC3F5D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E6AB-1D01-4859-85F5-B487AC3F5D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79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263A-CB18-4A6C-95EB-26E08331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60782-D786-4CEA-B134-05421522599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+6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+8=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? 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6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7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+3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1.5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?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60782-D786-4CEA-B134-054215225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FFCED6-EFF9-CF92-483B-AE55E07BB878}"/>
                  </a:ext>
                </a:extLst>
              </p14:cNvPr>
              <p14:cNvContentPartPr/>
              <p14:nvPr/>
            </p14:nvContentPartPr>
            <p14:xfrm>
              <a:off x="1147320" y="1157400"/>
              <a:ext cx="4892040" cy="498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FFCED6-EFF9-CF92-483B-AE55E07BB8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7960" y="1148040"/>
                <a:ext cx="4910760" cy="50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0762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6649-5A64-45D6-A6CA-8E8A3A6B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B83DCB-26B5-4A84-83A4-925BA9971CF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1271752"/>
                <a:ext cx="7467600" cy="1547648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B0E8F"/>
                    </a:solidFill>
                  </a:rPr>
                  <a:t>Big-O (upper bounded)</a:t>
                </a:r>
              </a:p>
              <a:p>
                <a:pPr marL="0" indent="0">
                  <a:buNone/>
                </a:pPr>
                <a:r>
                  <a:rPr lang="en-US" sz="2000" dirty="0"/>
                  <a:t>We write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if there are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such that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7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B83DCB-26B5-4A84-83A4-925BA9971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271752"/>
                <a:ext cx="7467600" cy="1547648"/>
              </a:xfrm>
              <a:prstGeom prst="rect">
                <a:avLst/>
              </a:prstGeom>
              <a:blipFill>
                <a:blip r:embed="rId2"/>
                <a:stretch>
                  <a:fillRect l="-650" t="-2317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2DB9B88-3046-46DE-B0CA-3B1C7EE0656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4345" y="3012528"/>
                <a:ext cx="7467600" cy="1547648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B0E8F"/>
                    </a:solidFill>
                  </a:rPr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B0E8F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>
                    <a:solidFill>
                      <a:srgbClr val="0B0E8F"/>
                    </a:solidFill>
                  </a:rPr>
                  <a:t> (lower bounded)</a:t>
                </a:r>
              </a:p>
              <a:p>
                <a:pPr marL="0" indent="0">
                  <a:buNone/>
                </a:pPr>
                <a:r>
                  <a:rPr lang="en-US" sz="2000" dirty="0"/>
                  <a:t>We write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if there are </a:t>
                </a:r>
                <a:r>
                  <a:rPr lang="en-US" sz="2000" dirty="0">
                    <a:solidFill>
                      <a:srgbClr val="700000"/>
                    </a:solidFill>
                  </a:rPr>
                  <a:t>positive</a:t>
                </a:r>
                <a:r>
                  <a:rPr lang="en-US" sz="2000" dirty="0"/>
                  <a:t>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such that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7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2DB9B88-3046-46DE-B0CA-3B1C7EE06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345" y="3012528"/>
                <a:ext cx="7467600" cy="1547648"/>
              </a:xfrm>
              <a:prstGeom prst="rect">
                <a:avLst/>
              </a:prstGeom>
              <a:blipFill>
                <a:blip r:embed="rId3"/>
                <a:stretch>
                  <a:fillRect l="-650" t="-2317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6B983C-871E-4083-8963-2DD681AB4D2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4345" y="4753304"/>
                <a:ext cx="7467600" cy="1547648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B0E8F"/>
                    </a:solidFill>
                  </a:rPr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B0E8F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400" dirty="0">
                    <a:solidFill>
                      <a:srgbClr val="0B0E8F"/>
                    </a:solidFill>
                  </a:rPr>
                  <a:t> (asymptoticly the same)</a:t>
                </a:r>
              </a:p>
              <a:p>
                <a:pPr marL="0" indent="0">
                  <a:buNone/>
                </a:pPr>
                <a:r>
                  <a:rPr lang="en-US" sz="2000" dirty="0"/>
                  <a:t>We write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if there are </a:t>
                </a:r>
                <a:r>
                  <a:rPr lang="en-US" sz="2000" dirty="0">
                    <a:solidFill>
                      <a:srgbClr val="700000"/>
                    </a:solidFill>
                  </a:rPr>
                  <a:t>positive</a:t>
                </a:r>
                <a:r>
                  <a:rPr lang="en-US" sz="2000" dirty="0"/>
                  <a:t>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such that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6B983C-871E-4083-8963-2DD681AB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345" y="4753304"/>
                <a:ext cx="7467600" cy="1547648"/>
              </a:xfrm>
              <a:prstGeom prst="rect">
                <a:avLst/>
              </a:prstGeom>
              <a:blipFill>
                <a:blip r:embed="rId4"/>
                <a:stretch>
                  <a:fillRect l="-650" t="-2317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F9178D25-85CE-42C8-9320-5BA55184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615" y="4697062"/>
            <a:ext cx="1984870" cy="190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A2F8D35-E3A3-401A-9A51-20DC82B2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030" y="2902465"/>
            <a:ext cx="2082040" cy="18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279F9A5-E01E-461A-A9EE-F059A4390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86" y="1101025"/>
            <a:ext cx="2082041" cy="19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F81049-41CB-4E79-025F-690BB4E871FA}"/>
                  </a:ext>
                </a:extLst>
              </p14:cNvPr>
              <p14:cNvContentPartPr/>
              <p14:nvPr/>
            </p14:nvContentPartPr>
            <p14:xfrm>
              <a:off x="6867720" y="30960"/>
              <a:ext cx="3330360" cy="1077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F81049-41CB-4E79-025F-690BB4E871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8360" y="21600"/>
                <a:ext cx="3349080" cy="10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0505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76400"/>
            <a:ext cx="8229600" cy="990600"/>
          </a:xfrm>
        </p:spPr>
        <p:txBody>
          <a:bodyPr/>
          <a:lstStyle/>
          <a:p>
            <a:pPr algn="ctr"/>
            <a:r>
              <a:rPr lang="en-US" sz="36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841819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B732-5BB4-4852-AB37-6F03D728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5684A-B4E9-44E5-9A6B-7DEFF74AEDC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Idea: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dirty="0"/>
                  <a:t>has to be one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compute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return the one whose loss is smallest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5684A-B4E9-44E5-9A6B-7DEFF74AED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48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5C23-0CBC-419E-BEC9-BB00BB50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BDD57F-F3DD-434D-92EF-A9F94B0ABE3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676400" y="1371600"/>
                <a:ext cx="5638800" cy="5029200"/>
              </a:xfrm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6600"/>
                    </a:solidFill>
                  </a:rPr>
                  <a:t>def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E12BE"/>
                    </a:solidFill>
                  </a:rPr>
                  <a:t>median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):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 err="1"/>
                  <a:t>min_h</a:t>
                </a:r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006600"/>
                    </a:solidFill>
                    <a:latin typeface="Arial Narrow" panose="020B0606020202030204" pitchFamily="34" charset="0"/>
                  </a:rPr>
                  <a:t>None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 err="1"/>
                  <a:t>min_value</a:t>
                </a:r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006600"/>
                    </a:solidFill>
                  </a:rPr>
                  <a:t>float</a:t>
                </a:r>
                <a:r>
                  <a:rPr lang="en-US" sz="2400" dirty="0"/>
                  <a:t>(</a:t>
                </a:r>
                <a:r>
                  <a:rPr lang="en-US" sz="2400" dirty="0">
                    <a:solidFill>
                      <a:srgbClr val="C00000"/>
                    </a:solidFill>
                  </a:rPr>
                  <a:t>'inf’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6600"/>
                    </a:solidFill>
                  </a:rPr>
                  <a:t>	for</a:t>
                </a:r>
                <a:r>
                  <a:rPr lang="en-US" sz="2400" dirty="0"/>
                  <a:t> h </a:t>
                </a:r>
                <a:r>
                  <a:rPr lang="en-US" sz="2400" dirty="0">
                    <a:solidFill>
                      <a:srgbClr val="7030A0"/>
                    </a:solidFill>
                  </a:rPr>
                  <a:t>in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	      </a:t>
                </a:r>
                <a:r>
                  <a:rPr lang="en-US" sz="2400" dirty="0" err="1"/>
                  <a:t>total_abs_loss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 0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6600"/>
                    </a:solidFill>
                  </a:rPr>
                  <a:t>	      for</a:t>
                </a:r>
                <a:r>
                  <a:rPr lang="en-US" sz="2400" dirty="0"/>
                  <a:t> x </a:t>
                </a:r>
                <a:r>
                  <a:rPr lang="en-US" sz="2400" dirty="0">
                    <a:solidFill>
                      <a:srgbClr val="7030A0"/>
                    </a:solidFill>
                  </a:rPr>
                  <a:t>in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	      	</a:t>
                </a:r>
                <a:r>
                  <a:rPr lang="en-US" sz="2400" dirty="0" err="1"/>
                  <a:t>total_abs_loss</a:t>
                </a:r>
                <a:r>
                  <a:rPr lang="en-US" sz="2400" dirty="0"/>
                  <a:t> += </a:t>
                </a:r>
                <a:r>
                  <a:rPr lang="en-US" sz="2400" dirty="0">
                    <a:solidFill>
                      <a:srgbClr val="006600"/>
                    </a:solidFill>
                  </a:rPr>
                  <a:t>abs</a:t>
                </a:r>
                <a:r>
                  <a:rPr lang="en-US" sz="2400" dirty="0"/>
                  <a:t>(x - h)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6600"/>
                    </a:solidFill>
                  </a:rPr>
                  <a:t>	      if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total_abs_loss</a:t>
                </a:r>
                <a:r>
                  <a:rPr lang="en-US" sz="2400" dirty="0"/>
                  <a:t> &lt; </a:t>
                </a:r>
                <a:r>
                  <a:rPr lang="en-US" sz="2400" dirty="0" err="1"/>
                  <a:t>min_value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	      	</a:t>
                </a:r>
                <a:r>
                  <a:rPr lang="en-US" sz="2400" dirty="0" err="1"/>
                  <a:t>min_value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total_abs_loss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dirty="0" err="1"/>
                  <a:t>min_h</a:t>
                </a:r>
                <a:r>
                  <a:rPr lang="en-US" sz="2400" dirty="0"/>
                  <a:t> = h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6600"/>
                    </a:solidFill>
                  </a:rPr>
                  <a:t>	return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min_h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BDD57F-F3DD-434D-92EF-A9F94B0AB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676400" y="1371600"/>
                <a:ext cx="5638800" cy="5029200"/>
              </a:xfrm>
              <a:blipFill>
                <a:blip r:embed="rId2"/>
                <a:stretch>
                  <a:fillRect l="-1509" t="-845"/>
                </a:stretch>
              </a:blipFill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4AF2A3-E28B-42AD-8398-F643B577D03E}"/>
              </a:ext>
            </a:extLst>
          </p:cNvPr>
          <p:cNvSpPr/>
          <p:nvPr/>
        </p:nvSpPr>
        <p:spPr>
          <a:xfrm>
            <a:off x="7543800" y="1371600"/>
            <a:ext cx="1600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Inner-for loop: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F1F7C-2B3D-43FD-9090-495FFC9309AA}"/>
              </a:ext>
            </a:extLst>
          </p:cNvPr>
          <p:cNvSpPr/>
          <p:nvPr/>
        </p:nvSpPr>
        <p:spPr>
          <a:xfrm>
            <a:off x="7543800" y="3429000"/>
            <a:ext cx="1600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Outer-for loop: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EE2C2-986F-49D3-8C14-90A000B6D0F8}"/>
              </a:ext>
            </a:extLst>
          </p:cNvPr>
          <p:cNvSpPr/>
          <p:nvPr/>
        </p:nvSpPr>
        <p:spPr>
          <a:xfrm>
            <a:off x="7541172" y="5257800"/>
            <a:ext cx="1600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Total: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5D0A74-91F7-9E1A-B66A-F81E2E6F479C}"/>
                  </a:ext>
                </a:extLst>
              </p14:cNvPr>
              <p14:cNvContentPartPr/>
              <p14:nvPr/>
            </p14:nvContentPartPr>
            <p14:xfrm>
              <a:off x="284760" y="1289880"/>
              <a:ext cx="11695320" cy="5076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5D0A74-91F7-9E1A-B66A-F81E2E6F47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400" y="1280520"/>
                <a:ext cx="11714040" cy="509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64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5C23-0CBC-419E-BEC9-BB00BB50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BDD57F-F3DD-434D-92EF-A9F94B0ABE3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81200" y="1219200"/>
                <a:ext cx="5638800" cy="5029200"/>
              </a:xfrm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6600"/>
                    </a:solidFill>
                  </a:rPr>
                  <a:t>def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E12BE"/>
                    </a:solidFill>
                  </a:rPr>
                  <a:t>median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):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 err="1"/>
                  <a:t>min_h</a:t>
                </a:r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006600"/>
                    </a:solidFill>
                    <a:latin typeface="Arial Narrow" panose="020B0606020202030204" pitchFamily="34" charset="0"/>
                  </a:rPr>
                  <a:t>None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 err="1"/>
                  <a:t>min_value</a:t>
                </a:r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006600"/>
                    </a:solidFill>
                  </a:rPr>
                  <a:t>float</a:t>
                </a:r>
                <a:r>
                  <a:rPr lang="en-US" sz="2400" dirty="0"/>
                  <a:t>(</a:t>
                </a:r>
                <a:r>
                  <a:rPr lang="en-US" sz="2400" dirty="0">
                    <a:solidFill>
                      <a:srgbClr val="C00000"/>
                    </a:solidFill>
                  </a:rPr>
                  <a:t>'inf’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6600"/>
                    </a:solidFill>
                  </a:rPr>
                  <a:t>	for</a:t>
                </a:r>
                <a:r>
                  <a:rPr lang="en-US" sz="2400" dirty="0"/>
                  <a:t> h </a:t>
                </a:r>
                <a:r>
                  <a:rPr lang="en-US" sz="2400" dirty="0">
                    <a:solidFill>
                      <a:srgbClr val="7030A0"/>
                    </a:solidFill>
                  </a:rPr>
                  <a:t>in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	      </a:t>
                </a:r>
                <a:r>
                  <a:rPr lang="en-US" sz="2400" dirty="0" err="1"/>
                  <a:t>total_abs_loss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 0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6600"/>
                    </a:solidFill>
                  </a:rPr>
                  <a:t>	      for</a:t>
                </a:r>
                <a:r>
                  <a:rPr lang="en-US" sz="2400" dirty="0"/>
                  <a:t> x </a:t>
                </a:r>
                <a:r>
                  <a:rPr lang="en-US" sz="2400" dirty="0">
                    <a:solidFill>
                      <a:srgbClr val="7030A0"/>
                    </a:solidFill>
                  </a:rPr>
                  <a:t>in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	      	</a:t>
                </a:r>
                <a:r>
                  <a:rPr lang="en-US" sz="2400" dirty="0" err="1"/>
                  <a:t>total_abs_loss</a:t>
                </a:r>
                <a:r>
                  <a:rPr lang="en-US" sz="2400" dirty="0"/>
                  <a:t> += </a:t>
                </a:r>
                <a:r>
                  <a:rPr lang="en-US" sz="2400" dirty="0">
                    <a:solidFill>
                      <a:srgbClr val="006600"/>
                    </a:solidFill>
                  </a:rPr>
                  <a:t>abs</a:t>
                </a:r>
                <a:r>
                  <a:rPr lang="en-US" sz="2400" dirty="0"/>
                  <a:t>(x - h)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6600"/>
                    </a:solidFill>
                  </a:rPr>
                  <a:t>	      if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total_abs_loss</a:t>
                </a:r>
                <a:r>
                  <a:rPr lang="en-US" sz="2400" dirty="0"/>
                  <a:t> &lt; </a:t>
                </a:r>
                <a:r>
                  <a:rPr lang="en-US" sz="2400" dirty="0" err="1"/>
                  <a:t>min_value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	      	</a:t>
                </a:r>
                <a:r>
                  <a:rPr lang="en-US" sz="2400" dirty="0" err="1"/>
                  <a:t>min_value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total_abs_loss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dirty="0" err="1"/>
                  <a:t>min_h</a:t>
                </a:r>
                <a:r>
                  <a:rPr lang="en-US" sz="2400" dirty="0"/>
                  <a:t> = h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6600"/>
                    </a:solidFill>
                  </a:rPr>
                  <a:t>	return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min_h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BDD57F-F3DD-434D-92EF-A9F94B0AB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81200" y="1219200"/>
                <a:ext cx="5638800" cy="5029200"/>
              </a:xfrm>
              <a:blipFill>
                <a:blip r:embed="rId2"/>
                <a:stretch>
                  <a:fillRect l="-1509" t="-845"/>
                </a:stretch>
              </a:blipFill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C9023B-EB56-4D0C-9EE8-11FDFB602657}"/>
                  </a:ext>
                </a:extLst>
              </p:cNvPr>
              <p:cNvSpPr/>
              <p:nvPr/>
            </p:nvSpPr>
            <p:spPr>
              <a:xfrm>
                <a:off x="8001000" y="1868214"/>
                <a:ext cx="2133600" cy="990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C9023B-EB56-4D0C-9EE8-11FDFB602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1868214"/>
                <a:ext cx="2133600" cy="990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33345C0-F5EE-4AA1-927D-05BCA68978FF}"/>
              </a:ext>
            </a:extLst>
          </p:cNvPr>
          <p:cNvSpPr/>
          <p:nvPr/>
        </p:nvSpPr>
        <p:spPr>
          <a:xfrm>
            <a:off x="8001000" y="3657600"/>
            <a:ext cx="2133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see how to do better later in class. </a:t>
            </a:r>
          </a:p>
        </p:txBody>
      </p:sp>
    </p:spTree>
    <p:extLst>
      <p:ext uri="{BB962C8B-B14F-4D97-AF65-F5344CB8AC3E}">
        <p14:creationId xmlns:p14="http://schemas.microsoft.com/office/powerpoint/2010/main" val="225600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E97A-DE70-4347-1192-5B3F4B3C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9818-CF3E-BC25-3325-90EFF9B43D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More abstract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90402-5236-5417-18DA-9D272BBA13AE}"/>
              </a:ext>
            </a:extLst>
          </p:cNvPr>
          <p:cNvSpPr txBox="1"/>
          <p:nvPr/>
        </p:nvSpPr>
        <p:spPr>
          <a:xfrm>
            <a:off x="3124200" y="1861305"/>
            <a:ext cx="4419600" cy="156966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>
                <a:solidFill>
                  <a:srgbClr val="0000FF"/>
                </a:solidFill>
                <a:latin typeface="FiraMono-Regular-Identity-H"/>
              </a:rPr>
              <a:t>foo_0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	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>
                <a:latin typeface="FiraMono-Regular-Identity-H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        	      print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(x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+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573CF9-09FC-BE0B-3B45-406BFABC4A7F}"/>
                  </a:ext>
                </a:extLst>
              </p:cNvPr>
              <p:cNvSpPr/>
              <p:nvPr/>
            </p:nvSpPr>
            <p:spPr>
              <a:xfrm>
                <a:off x="2057400" y="3962400"/>
                <a:ext cx="8077200" cy="1219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0" dirty="0"/>
                  <a:t>Inner-most line will be called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times. </a:t>
                </a:r>
              </a:p>
              <a:p>
                <a:pPr algn="ctr"/>
                <a:r>
                  <a:rPr lang="en-US" sz="2400" dirty="0"/>
                  <a:t>Thus the time complexity is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573CF9-09FC-BE0B-3B45-406BFABC4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962400"/>
                <a:ext cx="8077200" cy="1219200"/>
              </a:xfrm>
              <a:prstGeom prst="rect">
                <a:avLst/>
              </a:prstGeom>
              <a:blipFill>
                <a:blip r:embed="rId2"/>
                <a:stretch>
                  <a:fillRect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88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51D7-4D93-4ADB-9066-1D68FCFC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9B098-47A4-4DBE-8305-DE6C2332087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3810000"/>
              </a:xfrm>
            </p:spPr>
            <p:txBody>
              <a:bodyPr/>
              <a:lstStyle/>
              <a:p>
                <a:r>
                  <a:rPr lang="en-US" dirty="0"/>
                  <a:t>Not all nested loop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9B098-47A4-4DBE-8305-DE6C23320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3810000"/>
              </a:xfrm>
              <a:blipFill>
                <a:blip r:embed="rId2"/>
                <a:stretch>
                  <a:fillRect l="-571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BFEA240-5E78-4B7F-861E-2BCEB7D4FF0E}"/>
              </a:ext>
            </a:extLst>
          </p:cNvPr>
          <p:cNvSpPr txBox="1"/>
          <p:nvPr/>
        </p:nvSpPr>
        <p:spPr>
          <a:xfrm>
            <a:off x="2209800" y="2066835"/>
            <a:ext cx="4419600" cy="156966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>
                <a:solidFill>
                  <a:srgbClr val="0000FF"/>
                </a:solidFill>
                <a:latin typeface="FiraMono-Regular-Identity-H"/>
              </a:rPr>
              <a:t>foo_1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	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>
                <a:latin typeface="FiraMono-Regular-Identity-H"/>
              </a:rPr>
              <a:t>n, n+10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        	      print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(x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+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D5712-B9BD-4D92-9372-E379710CBC3B}"/>
              </a:ext>
            </a:extLst>
          </p:cNvPr>
          <p:cNvSpPr txBox="1"/>
          <p:nvPr/>
        </p:nvSpPr>
        <p:spPr>
          <a:xfrm>
            <a:off x="2209800" y="4032354"/>
            <a:ext cx="4419600" cy="156966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>
                <a:solidFill>
                  <a:srgbClr val="0000FF"/>
                </a:solidFill>
                <a:latin typeface="FiraMono-Regular-Identity-H"/>
              </a:rPr>
              <a:t>foo_2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	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>
                <a:latin typeface="FiraMono-Regular-Identity-H"/>
              </a:rPr>
              <a:t>n, 2n-10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algn="l"/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        	      print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(x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+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y)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73D05D-2578-417C-BD40-89B6E02A088E}"/>
                  </a:ext>
                </a:extLst>
              </p:cNvPr>
              <p:cNvSpPr/>
              <p:nvPr/>
            </p:nvSpPr>
            <p:spPr>
              <a:xfrm>
                <a:off x="7010400" y="2356365"/>
                <a:ext cx="2133600" cy="990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73D05D-2578-417C-BD40-89B6E02A0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356365"/>
                <a:ext cx="2133600" cy="990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3477E7-F02B-477E-AC52-AACCB2704336}"/>
                  </a:ext>
                </a:extLst>
              </p:cNvPr>
              <p:cNvSpPr/>
              <p:nvPr/>
            </p:nvSpPr>
            <p:spPr>
              <a:xfrm>
                <a:off x="7013028" y="4267200"/>
                <a:ext cx="2133600" cy="990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3477E7-F02B-477E-AC52-AACCB2704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028" y="4267200"/>
                <a:ext cx="2133600" cy="990600"/>
              </a:xfrm>
              <a:prstGeom prst="rect">
                <a:avLst/>
              </a:prstGeom>
              <a:blipFill>
                <a:blip r:embed="rId4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546733-E69A-6018-065C-0C034CB43D79}"/>
                  </a:ext>
                </a:extLst>
              </p14:cNvPr>
              <p14:cNvContentPartPr/>
              <p14:nvPr/>
            </p14:nvContentPartPr>
            <p14:xfrm>
              <a:off x="4542120" y="2357280"/>
              <a:ext cx="4138200" cy="2439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546733-E69A-6018-065C-0C034CB43D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2760" y="2347920"/>
                <a:ext cx="4156920" cy="245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17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YUSU@WQEIJCNFUVWXY5M7" val="3343"/>
  <p:tag name="FIRSTYUSU@YOW8PJOFUVWXY5L9" val="3347"/>
  <p:tag name="DEFAULTDISPLAYSOURCE" val="\documentclass{article}\pagestyle{empty}&#10;\begin{document}&#10;&#10;\end{document}&#10;"/>
  <p:tag name="EMBEDFONTS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22563</TotalTime>
  <Words>2706</Words>
  <Application>Microsoft Office PowerPoint</Application>
  <PresentationFormat>Widescreen</PresentationFormat>
  <Paragraphs>384</Paragraphs>
  <Slides>48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Origin</vt:lpstr>
      <vt:lpstr>1_Custom Design</vt:lpstr>
      <vt:lpstr>Custom Design</vt:lpstr>
      <vt:lpstr>DSC40B: Theoretical Foundations of Data Science II </vt:lpstr>
      <vt:lpstr>Today’s Agenda</vt:lpstr>
      <vt:lpstr>More examples: Nest loops</vt:lpstr>
      <vt:lpstr>The median problem</vt:lpstr>
      <vt:lpstr>One algorithm </vt:lpstr>
      <vt:lpstr>One algorithm </vt:lpstr>
      <vt:lpstr>One algorithm </vt:lpstr>
      <vt:lpstr>PowerPoint Presentation</vt:lpstr>
      <vt:lpstr>Caution! </vt:lpstr>
      <vt:lpstr>A second example</vt:lpstr>
      <vt:lpstr>Tallest_pole, cont. </vt:lpstr>
      <vt:lpstr>Note </vt:lpstr>
      <vt:lpstr>What’s the difference? </vt:lpstr>
      <vt:lpstr>Depended Nested Loop</vt:lpstr>
      <vt:lpstr>Linear vs quadratic growth</vt:lpstr>
      <vt:lpstr>Scaling</vt:lpstr>
      <vt:lpstr>PowerPoint Presentation</vt:lpstr>
      <vt:lpstr>Some common growth rates</vt:lpstr>
      <vt:lpstr>Asymptotic notations</vt:lpstr>
      <vt:lpstr>More on nested loops analysis</vt:lpstr>
      <vt:lpstr>A first example</vt:lpstr>
      <vt:lpstr>A pseudo-code example</vt:lpstr>
      <vt:lpstr>A second example</vt:lpstr>
      <vt:lpstr>A second example</vt:lpstr>
      <vt:lpstr>A third example</vt:lpstr>
      <vt:lpstr>A fourth example</vt:lpstr>
      <vt:lpstr>PowerPoint Presentation</vt:lpstr>
      <vt:lpstr>Big-O notation</vt:lpstr>
      <vt:lpstr>Big-O notation</vt:lpstr>
      <vt:lpstr>Big-O notation</vt:lpstr>
      <vt:lpstr>Examples</vt:lpstr>
      <vt:lpstr>More examples</vt:lpstr>
      <vt:lpstr>A useful result</vt:lpstr>
      <vt:lpstr>More examples</vt:lpstr>
      <vt:lpstr>Big-Ω notation</vt:lpstr>
      <vt:lpstr>Big-Ω notation</vt:lpstr>
      <vt:lpstr>Big-Ω notation</vt:lpstr>
      <vt:lpstr>Examples</vt:lpstr>
      <vt:lpstr>A useful result</vt:lpstr>
      <vt:lpstr>More Examples</vt:lpstr>
      <vt:lpstr>Big-Θ notation</vt:lpstr>
      <vt:lpstr>Big-Θ notation</vt:lpstr>
      <vt:lpstr>Big-Θ notation</vt:lpstr>
      <vt:lpstr>A useful result</vt:lpstr>
      <vt:lpstr>Examples</vt:lpstr>
      <vt:lpstr>More Examples</vt:lpstr>
      <vt:lpstr>In summary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wang, yusu</dc:creator>
  <cp:lastModifiedBy>Wang, Yusu</cp:lastModifiedBy>
  <cp:revision>1307</cp:revision>
  <dcterms:created xsi:type="dcterms:W3CDTF">2006-08-16T00:00:00Z</dcterms:created>
  <dcterms:modified xsi:type="dcterms:W3CDTF">2023-04-07T16:15:34Z</dcterms:modified>
</cp:coreProperties>
</file>